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3.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theme/theme5.xml" ContentType="application/vnd.openxmlformats-officedocument.theme+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6.xml" ContentType="application/vnd.openxmlformats-officedocument.theme+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94257" r:id="rId5"/>
    <p:sldMasterId id="2147485166" r:id="rId6"/>
    <p:sldMasterId id="2147494732" r:id="rId7"/>
    <p:sldMasterId id="2147485219" r:id="rId8"/>
    <p:sldMasterId id="2147494759" r:id="rId9"/>
    <p:sldMasterId id="2147494810" r:id="rId10"/>
  </p:sldMasterIdLst>
  <p:notesMasterIdLst>
    <p:notesMasterId r:id="rId29"/>
  </p:notesMasterIdLst>
  <p:sldIdLst>
    <p:sldId id="2134805282" r:id="rId11"/>
    <p:sldId id="2134805268" r:id="rId12"/>
    <p:sldId id="2134805267" r:id="rId13"/>
    <p:sldId id="2134805286" r:id="rId14"/>
    <p:sldId id="2134805274" r:id="rId15"/>
    <p:sldId id="2134805287" r:id="rId16"/>
    <p:sldId id="2134805275" r:id="rId17"/>
    <p:sldId id="2134805276" r:id="rId18"/>
    <p:sldId id="2134805278" r:id="rId19"/>
    <p:sldId id="2134805263" r:id="rId20"/>
    <p:sldId id="2134805264" r:id="rId21"/>
    <p:sldId id="2103813173" r:id="rId22"/>
    <p:sldId id="2134805271" r:id="rId23"/>
    <p:sldId id="2134805283" r:id="rId24"/>
    <p:sldId id="2134805288" r:id="rId25"/>
    <p:sldId id="2134805289" r:id="rId26"/>
    <p:sldId id="2134805247" r:id="rId27"/>
    <p:sldId id="2134805242"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7095DB8A-A6C0-48E5-9FB2-5390D929A313}">
          <p14:sldIdLst>
            <p14:sldId id="2134805282"/>
            <p14:sldId id="2134805268"/>
            <p14:sldId id="2134805267"/>
            <p14:sldId id="2134805286"/>
            <p14:sldId id="2134805274"/>
            <p14:sldId id="2134805287"/>
            <p14:sldId id="2134805275"/>
            <p14:sldId id="2134805276"/>
            <p14:sldId id="2134805278"/>
            <p14:sldId id="2134805263"/>
            <p14:sldId id="2134805264"/>
            <p14:sldId id="2103813173"/>
          </p14:sldIdLst>
        </p14:section>
        <p14:section name="How to enambe the extension" id="{03255B3C-C8EF-483D-BB85-351FB5A687E1}">
          <p14:sldIdLst>
            <p14:sldId id="2134805271"/>
            <p14:sldId id="2134805283"/>
            <p14:sldId id="2134805288"/>
            <p14:sldId id="2134805289"/>
          </p14:sldIdLst>
        </p14:section>
        <p14:section name="Appendix" id="{27E7FA95-8243-4C05-997C-59248CDA0521}">
          <p14:sldIdLst>
            <p14:sldId id="2134805247"/>
            <p14:sldId id="213480524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01E15-A0E8-0839-CF7F-F3DDA90D8C55}" name="Daniel Yu" initials="DY" userId="S::danyu@microsoft.com::70713aae-e0c9-4fb9-a921-35886e61657a" providerId="AD"/>
  <p188:author id="{3C49C7B1-28FB-F044-71BD-60BD8333C203}" name="Sumi Venkitaraman" initials="SV" userId="S::suvenkit@microsoft.com::1789476d-e9c0-4c70-8d10-17d0bbe1637c" providerId="AD"/>
  <p188:author id="{7CB0CCFA-92DC-4A83-A7B0-A0CCDFA66321}" name="Pratik Verma" initials="PV" userId="S::prver@microsoft.com::83a3f7e4-7782-4797-b01c-a68baa56a53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DC0"/>
    <a:srgbClr val="44546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8C7C7C-610D-43DF-B4D4-DE72D2992268}" v="15" dt="2023-01-17T17:59:31.4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94694"/>
  </p:normalViewPr>
  <p:slideViewPr>
    <p:cSldViewPr>
      <p:cViewPr varScale="1">
        <p:scale>
          <a:sx n="104" d="100"/>
          <a:sy n="104" d="100"/>
        </p:scale>
        <p:origin x="192"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customXml" Target="../customXml/item3.xml"/><Relationship Id="rId21" Type="http://schemas.openxmlformats.org/officeDocument/2006/relationships/slide" Target="slides/slide11.xml"/><Relationship Id="rId34"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rby Repko" userId="00057e55-e1e4-4098-831d-4414bac3aacf" providerId="ADAL" clId="{538C7C7C-610D-43DF-B4D4-DE72D2992268}"/>
    <pc:docChg chg="custSel addSld modSld sldOrd addSection modSection">
      <pc:chgData name="Kirby Repko" userId="00057e55-e1e4-4098-831d-4414bac3aacf" providerId="ADAL" clId="{538C7C7C-610D-43DF-B4D4-DE72D2992268}" dt="2023-01-17T17:59:31.407" v="74"/>
      <pc:docMkLst>
        <pc:docMk/>
      </pc:docMkLst>
      <pc:sldChg chg="ord">
        <pc:chgData name="Kirby Repko" userId="00057e55-e1e4-4098-831d-4414bac3aacf" providerId="ADAL" clId="{538C7C7C-610D-43DF-B4D4-DE72D2992268}" dt="2023-01-17T17:56:04.491" v="35"/>
        <pc:sldMkLst>
          <pc:docMk/>
          <pc:sldMk cId="3173895644" sldId="2103813173"/>
        </pc:sldMkLst>
      </pc:sldChg>
      <pc:sldChg chg="delSp modSp mod delAnim modAnim">
        <pc:chgData name="Kirby Repko" userId="00057e55-e1e4-4098-831d-4414bac3aacf" providerId="ADAL" clId="{538C7C7C-610D-43DF-B4D4-DE72D2992268}" dt="2023-01-17T17:59:31.407" v="74"/>
        <pc:sldMkLst>
          <pc:docMk/>
          <pc:sldMk cId="3464187673" sldId="2134805267"/>
        </pc:sldMkLst>
        <pc:spChg chg="del mod">
          <ac:chgData name="Kirby Repko" userId="00057e55-e1e4-4098-831d-4414bac3aacf" providerId="ADAL" clId="{538C7C7C-610D-43DF-B4D4-DE72D2992268}" dt="2023-01-17T17:58:38.750" v="60" actId="478"/>
          <ac:spMkLst>
            <pc:docMk/>
            <pc:sldMk cId="3464187673" sldId="2134805267"/>
            <ac:spMk id="3" creationId="{68A1DB95-00FE-5820-8193-212B4F9C4A9E}"/>
          </ac:spMkLst>
        </pc:spChg>
        <pc:spChg chg="del">
          <ac:chgData name="Kirby Repko" userId="00057e55-e1e4-4098-831d-4414bac3aacf" providerId="ADAL" clId="{538C7C7C-610D-43DF-B4D4-DE72D2992268}" dt="2023-01-17T17:58:46.502" v="63" actId="478"/>
          <ac:spMkLst>
            <pc:docMk/>
            <pc:sldMk cId="3464187673" sldId="2134805267"/>
            <ac:spMk id="17" creationId="{37230177-5124-796B-88CA-6CDA3904AEA3}"/>
          </ac:spMkLst>
        </pc:spChg>
        <pc:picChg chg="del">
          <ac:chgData name="Kirby Repko" userId="00057e55-e1e4-4098-831d-4414bac3aacf" providerId="ADAL" clId="{538C7C7C-610D-43DF-B4D4-DE72D2992268}" dt="2023-01-17T17:58:49.603" v="66" actId="478"/>
          <ac:picMkLst>
            <pc:docMk/>
            <pc:sldMk cId="3464187673" sldId="2134805267"/>
            <ac:picMk id="5" creationId="{EC213898-EF72-CA69-418A-DBD52753159A}"/>
          </ac:picMkLst>
        </pc:picChg>
        <pc:picChg chg="del">
          <ac:chgData name="Kirby Repko" userId="00057e55-e1e4-4098-831d-4414bac3aacf" providerId="ADAL" clId="{538C7C7C-610D-43DF-B4D4-DE72D2992268}" dt="2023-01-17T17:58:50.333" v="67" actId="478"/>
          <ac:picMkLst>
            <pc:docMk/>
            <pc:sldMk cId="3464187673" sldId="2134805267"/>
            <ac:picMk id="6" creationId="{93FE1CFA-B044-7D26-AE06-3299BA2C2A5D}"/>
          </ac:picMkLst>
        </pc:picChg>
        <pc:picChg chg="mod">
          <ac:chgData name="Kirby Repko" userId="00057e55-e1e4-4098-831d-4414bac3aacf" providerId="ADAL" clId="{538C7C7C-610D-43DF-B4D4-DE72D2992268}" dt="2023-01-17T17:58:55.697" v="70" actId="1076"/>
          <ac:picMkLst>
            <pc:docMk/>
            <pc:sldMk cId="3464187673" sldId="2134805267"/>
            <ac:picMk id="7" creationId="{F883F568-26AA-DEBC-25FF-A4E3374FF124}"/>
          </ac:picMkLst>
        </pc:picChg>
        <pc:picChg chg="del">
          <ac:chgData name="Kirby Repko" userId="00057e55-e1e4-4098-831d-4414bac3aacf" providerId="ADAL" clId="{538C7C7C-610D-43DF-B4D4-DE72D2992268}" dt="2023-01-17T17:58:51.180" v="68" actId="478"/>
          <ac:picMkLst>
            <pc:docMk/>
            <pc:sldMk cId="3464187673" sldId="2134805267"/>
            <ac:picMk id="8" creationId="{67E5DF80-A7FF-2E97-7571-5B0F9A8AA9AF}"/>
          </ac:picMkLst>
        </pc:picChg>
        <pc:picChg chg="del">
          <ac:chgData name="Kirby Repko" userId="00057e55-e1e4-4098-831d-4414bac3aacf" providerId="ADAL" clId="{538C7C7C-610D-43DF-B4D4-DE72D2992268}" dt="2023-01-17T17:58:51.890" v="69" actId="478"/>
          <ac:picMkLst>
            <pc:docMk/>
            <pc:sldMk cId="3464187673" sldId="2134805267"/>
            <ac:picMk id="9" creationId="{0E909597-EF65-8772-D3ED-79B7894FD404}"/>
          </ac:picMkLst>
        </pc:picChg>
        <pc:picChg chg="mod">
          <ac:chgData name="Kirby Repko" userId="00057e55-e1e4-4098-831d-4414bac3aacf" providerId="ADAL" clId="{538C7C7C-610D-43DF-B4D4-DE72D2992268}" dt="2023-01-17T17:58:55.697" v="70" actId="1076"/>
          <ac:picMkLst>
            <pc:docMk/>
            <pc:sldMk cId="3464187673" sldId="2134805267"/>
            <ac:picMk id="10" creationId="{532B3AC0-B5B4-D878-6DD9-E231A6770CF5}"/>
          </ac:picMkLst>
        </pc:picChg>
        <pc:picChg chg="del">
          <ac:chgData name="Kirby Repko" userId="00057e55-e1e4-4098-831d-4414bac3aacf" providerId="ADAL" clId="{538C7C7C-610D-43DF-B4D4-DE72D2992268}" dt="2023-01-17T17:58:44.236" v="62" actId="478"/>
          <ac:picMkLst>
            <pc:docMk/>
            <pc:sldMk cId="3464187673" sldId="2134805267"/>
            <ac:picMk id="13" creationId="{466E375F-1302-FCBB-B94F-46283D73ACEE}"/>
          </ac:picMkLst>
        </pc:picChg>
        <pc:picChg chg="del">
          <ac:chgData name="Kirby Repko" userId="00057e55-e1e4-4098-831d-4414bac3aacf" providerId="ADAL" clId="{538C7C7C-610D-43DF-B4D4-DE72D2992268}" dt="2023-01-17T17:58:43.427" v="61" actId="478"/>
          <ac:picMkLst>
            <pc:docMk/>
            <pc:sldMk cId="3464187673" sldId="2134805267"/>
            <ac:picMk id="14" creationId="{EEEE3135-6928-49DC-BA18-29E3E8482306}"/>
          </ac:picMkLst>
        </pc:picChg>
        <pc:picChg chg="del">
          <ac:chgData name="Kirby Repko" userId="00057e55-e1e4-4098-831d-4414bac3aacf" providerId="ADAL" clId="{538C7C7C-610D-43DF-B4D4-DE72D2992268}" dt="2023-01-17T17:58:48.908" v="65" actId="478"/>
          <ac:picMkLst>
            <pc:docMk/>
            <pc:sldMk cId="3464187673" sldId="2134805267"/>
            <ac:picMk id="3074" creationId="{80922FF4-18AD-C53E-9673-15040F7777DD}"/>
          </ac:picMkLst>
        </pc:picChg>
        <pc:cxnChg chg="del">
          <ac:chgData name="Kirby Repko" userId="00057e55-e1e4-4098-831d-4414bac3aacf" providerId="ADAL" clId="{538C7C7C-610D-43DF-B4D4-DE72D2992268}" dt="2023-01-17T17:58:47.396" v="64" actId="478"/>
          <ac:cxnSpMkLst>
            <pc:docMk/>
            <pc:sldMk cId="3464187673" sldId="2134805267"/>
            <ac:cxnSpMk id="16" creationId="{180FC3DA-1D47-44F8-24BA-6E12BC5F0123}"/>
          </ac:cxnSpMkLst>
        </pc:cxnChg>
      </pc:sldChg>
      <pc:sldChg chg="ord">
        <pc:chgData name="Kirby Repko" userId="00057e55-e1e4-4098-831d-4414bac3aacf" providerId="ADAL" clId="{538C7C7C-610D-43DF-B4D4-DE72D2992268}" dt="2023-01-17T17:58:18.918" v="56"/>
        <pc:sldMkLst>
          <pc:docMk/>
          <pc:sldMk cId="3767139729" sldId="2134805268"/>
        </pc:sldMkLst>
      </pc:sldChg>
      <pc:sldChg chg="addSp delSp modSp mod">
        <pc:chgData name="Kirby Repko" userId="00057e55-e1e4-4098-831d-4414bac3aacf" providerId="ADAL" clId="{538C7C7C-610D-43DF-B4D4-DE72D2992268}" dt="2023-01-17T01:21:25.511" v="8"/>
        <pc:sldMkLst>
          <pc:docMk/>
          <pc:sldMk cId="372729517" sldId="2134805274"/>
        </pc:sldMkLst>
        <pc:spChg chg="del mod">
          <ac:chgData name="Kirby Repko" userId="00057e55-e1e4-4098-831d-4414bac3aacf" providerId="ADAL" clId="{538C7C7C-610D-43DF-B4D4-DE72D2992268}" dt="2023-01-17T01:21:25.511" v="8"/>
          <ac:spMkLst>
            <pc:docMk/>
            <pc:sldMk cId="372729517" sldId="2134805274"/>
            <ac:spMk id="2" creationId="{360F9E9F-A13B-64BB-1719-18123E63F677}"/>
          </ac:spMkLst>
        </pc:spChg>
        <pc:picChg chg="add mod">
          <ac:chgData name="Kirby Repko" userId="00057e55-e1e4-4098-831d-4414bac3aacf" providerId="ADAL" clId="{538C7C7C-610D-43DF-B4D4-DE72D2992268}" dt="2023-01-17T01:21:22.086" v="6" actId="1076"/>
          <ac:picMkLst>
            <pc:docMk/>
            <pc:sldMk cId="372729517" sldId="2134805274"/>
            <ac:picMk id="4" creationId="{94BA99DC-617E-8290-A26A-CFB19D568F41}"/>
          </ac:picMkLst>
        </pc:picChg>
        <pc:picChg chg="del">
          <ac:chgData name="Kirby Repko" userId="00057e55-e1e4-4098-831d-4414bac3aacf" providerId="ADAL" clId="{538C7C7C-610D-43DF-B4D4-DE72D2992268}" dt="2023-01-17T01:20:58.894" v="2" actId="478"/>
          <ac:picMkLst>
            <pc:docMk/>
            <pc:sldMk cId="372729517" sldId="2134805274"/>
            <ac:picMk id="10" creationId="{9DFFC024-449E-82BF-5A01-14600F87868D}"/>
          </ac:picMkLst>
        </pc:picChg>
        <pc:picChg chg="del">
          <ac:chgData name="Kirby Repko" userId="00057e55-e1e4-4098-831d-4414bac3aacf" providerId="ADAL" clId="{538C7C7C-610D-43DF-B4D4-DE72D2992268}" dt="2023-01-17T01:20:56.985" v="1" actId="478"/>
          <ac:picMkLst>
            <pc:docMk/>
            <pc:sldMk cId="372729517" sldId="2134805274"/>
            <ac:picMk id="12" creationId="{D9BDC6D4-B60E-D4AC-6BCB-2E15C4CDD387}"/>
          </ac:picMkLst>
        </pc:picChg>
      </pc:sldChg>
      <pc:sldChg chg="add">
        <pc:chgData name="Kirby Repko" userId="00057e55-e1e4-4098-831d-4414bac3aacf" providerId="ADAL" clId="{538C7C7C-610D-43DF-B4D4-DE72D2992268}" dt="2023-01-17T01:20:54.431" v="0" actId="2890"/>
        <pc:sldMkLst>
          <pc:docMk/>
          <pc:sldMk cId="703923512" sldId="2134805287"/>
        </pc:sldMkLst>
      </pc:sldChg>
      <pc:sldChg chg="addSp delSp modSp add mod">
        <pc:chgData name="Kirby Repko" userId="00057e55-e1e4-4098-831d-4414bac3aacf" providerId="ADAL" clId="{538C7C7C-610D-43DF-B4D4-DE72D2992268}" dt="2023-01-17T17:55:19.974" v="31" actId="20577"/>
        <pc:sldMkLst>
          <pc:docMk/>
          <pc:sldMk cId="3263330857" sldId="2134805288"/>
        </pc:sldMkLst>
        <pc:spChg chg="del">
          <ac:chgData name="Kirby Repko" userId="00057e55-e1e4-4098-831d-4414bac3aacf" providerId="ADAL" clId="{538C7C7C-610D-43DF-B4D4-DE72D2992268}" dt="2023-01-17T17:53:57.705" v="10" actId="478"/>
          <ac:spMkLst>
            <pc:docMk/>
            <pc:sldMk cId="3263330857" sldId="2134805288"/>
            <ac:spMk id="3" creationId="{11020D8D-7645-8D3D-E907-00C057B8FC02}"/>
          </ac:spMkLst>
        </pc:spChg>
        <pc:spChg chg="del">
          <ac:chgData name="Kirby Repko" userId="00057e55-e1e4-4098-831d-4414bac3aacf" providerId="ADAL" clId="{538C7C7C-610D-43DF-B4D4-DE72D2992268}" dt="2023-01-17T17:53:57.705" v="10" actId="478"/>
          <ac:spMkLst>
            <pc:docMk/>
            <pc:sldMk cId="3263330857" sldId="2134805288"/>
            <ac:spMk id="4" creationId="{4C0A0B2E-4FDC-13A1-29BE-B4DDF48FEC67}"/>
          </ac:spMkLst>
        </pc:spChg>
        <pc:spChg chg="add mod">
          <ac:chgData name="Kirby Repko" userId="00057e55-e1e4-4098-831d-4414bac3aacf" providerId="ADAL" clId="{538C7C7C-610D-43DF-B4D4-DE72D2992268}" dt="2023-01-17T17:54:49.612" v="15" actId="1076"/>
          <ac:spMkLst>
            <pc:docMk/>
            <pc:sldMk cId="3263330857" sldId="2134805288"/>
            <ac:spMk id="6" creationId="{FAE919B7-B4C6-0E76-75CF-B96D4D20FAB7}"/>
          </ac:spMkLst>
        </pc:spChg>
        <pc:spChg chg="add mod">
          <ac:chgData name="Kirby Repko" userId="00057e55-e1e4-4098-831d-4414bac3aacf" providerId="ADAL" clId="{538C7C7C-610D-43DF-B4D4-DE72D2992268}" dt="2023-01-17T17:55:19.974" v="31" actId="20577"/>
          <ac:spMkLst>
            <pc:docMk/>
            <pc:sldMk cId="3263330857" sldId="2134805288"/>
            <ac:spMk id="7" creationId="{1240BD0A-1BD2-6FF3-4EE2-EE55D3BE0D2F}"/>
          </ac:spMkLst>
        </pc:spChg>
        <pc:picChg chg="del">
          <ac:chgData name="Kirby Repko" userId="00057e55-e1e4-4098-831d-4414bac3aacf" providerId="ADAL" clId="{538C7C7C-610D-43DF-B4D4-DE72D2992268}" dt="2023-01-17T17:53:57.705" v="10" actId="478"/>
          <ac:picMkLst>
            <pc:docMk/>
            <pc:sldMk cId="3263330857" sldId="2134805288"/>
            <ac:picMk id="5" creationId="{E5050958-5D2F-D176-259D-C0B5FE5333C8}"/>
          </ac:picMkLst>
        </pc:picChg>
        <pc:picChg chg="del">
          <ac:chgData name="Kirby Repko" userId="00057e55-e1e4-4098-831d-4414bac3aacf" providerId="ADAL" clId="{538C7C7C-610D-43DF-B4D4-DE72D2992268}" dt="2023-01-17T17:53:57.705" v="10" actId="478"/>
          <ac:picMkLst>
            <pc:docMk/>
            <pc:sldMk cId="3263330857" sldId="2134805288"/>
            <ac:picMk id="11" creationId="{3ABAF159-DDDB-1920-912C-5A96168D2309}"/>
          </ac:picMkLst>
        </pc:picChg>
        <pc:picChg chg="del">
          <ac:chgData name="Kirby Repko" userId="00057e55-e1e4-4098-831d-4414bac3aacf" providerId="ADAL" clId="{538C7C7C-610D-43DF-B4D4-DE72D2992268}" dt="2023-01-17T17:53:57.705" v="10" actId="478"/>
          <ac:picMkLst>
            <pc:docMk/>
            <pc:sldMk cId="3263330857" sldId="2134805288"/>
            <ac:picMk id="19" creationId="{783DF22D-A0AC-F48C-29C2-E72B20773D2B}"/>
          </ac:picMkLst>
        </pc:picChg>
        <pc:picChg chg="del">
          <ac:chgData name="Kirby Repko" userId="00057e55-e1e4-4098-831d-4414bac3aacf" providerId="ADAL" clId="{538C7C7C-610D-43DF-B4D4-DE72D2992268}" dt="2023-01-17T17:53:57.705" v="10" actId="478"/>
          <ac:picMkLst>
            <pc:docMk/>
            <pc:sldMk cId="3263330857" sldId="2134805288"/>
            <ac:picMk id="22" creationId="{1E591D10-C787-EF8F-C289-37A7E5234871}"/>
          </ac:picMkLst>
        </pc:picChg>
      </pc:sldChg>
      <pc:sldChg chg="addSp delSp modSp new mod">
        <pc:chgData name="Kirby Repko" userId="00057e55-e1e4-4098-831d-4414bac3aacf" providerId="ADAL" clId="{538C7C7C-610D-43DF-B4D4-DE72D2992268}" dt="2023-01-17T17:57:07.325" v="54" actId="1076"/>
        <pc:sldMkLst>
          <pc:docMk/>
          <pc:sldMk cId="3645326733" sldId="2134805289"/>
        </pc:sldMkLst>
        <pc:spChg chg="del">
          <ac:chgData name="Kirby Repko" userId="00057e55-e1e4-4098-831d-4414bac3aacf" providerId="ADAL" clId="{538C7C7C-610D-43DF-B4D4-DE72D2992268}" dt="2023-01-17T17:56:49.106" v="39" actId="478"/>
          <ac:spMkLst>
            <pc:docMk/>
            <pc:sldMk cId="3645326733" sldId="2134805289"/>
            <ac:spMk id="2" creationId="{2C8F56AE-F9D9-CA81-0310-4F99175FF3B2}"/>
          </ac:spMkLst>
        </pc:spChg>
        <pc:spChg chg="add mod">
          <ac:chgData name="Kirby Repko" userId="00057e55-e1e4-4098-831d-4414bac3aacf" providerId="ADAL" clId="{538C7C7C-610D-43DF-B4D4-DE72D2992268}" dt="2023-01-17T17:57:07.325" v="54" actId="1076"/>
          <ac:spMkLst>
            <pc:docMk/>
            <pc:sldMk cId="3645326733" sldId="2134805289"/>
            <ac:spMk id="3" creationId="{FF0408D6-221E-A6A3-630C-77644B7252BF}"/>
          </ac:spMkLst>
        </pc:spChg>
      </pc:sldChg>
    </pc:docChg>
  </pc:docChgLst>
  <pc:docChgLst>
    <pc:chgData name="Erik Schultz" userId="f0ade3e2-8e50-47bf-b27c-45a61a121c58" providerId="ADAL" clId="{D63CCA94-964A-B245-B2E3-CA08172D7A10}"/>
    <pc:docChg chg="delSld delSection modSection">
      <pc:chgData name="Erik Schultz" userId="f0ade3e2-8e50-47bf-b27c-45a61a121c58" providerId="ADAL" clId="{D63CCA94-964A-B245-B2E3-CA08172D7A10}" dt="2022-12-07T03:17:56.118" v="11" actId="2696"/>
      <pc:docMkLst>
        <pc:docMk/>
      </pc:docMkLst>
      <pc:sldChg chg="del">
        <pc:chgData name="Erik Schultz" userId="f0ade3e2-8e50-47bf-b27c-45a61a121c58" providerId="ADAL" clId="{D63CCA94-964A-B245-B2E3-CA08172D7A10}" dt="2022-12-07T03:17:34.154" v="9" actId="2696"/>
        <pc:sldMkLst>
          <pc:docMk/>
          <pc:sldMk cId="135226478" sldId="2134805241"/>
        </pc:sldMkLst>
      </pc:sldChg>
      <pc:sldChg chg="del">
        <pc:chgData name="Erik Schultz" userId="f0ade3e2-8e50-47bf-b27c-45a61a121c58" providerId="ADAL" clId="{D63CCA94-964A-B245-B2E3-CA08172D7A10}" dt="2022-12-07T03:17:09.061" v="6" actId="2696"/>
        <pc:sldMkLst>
          <pc:docMk/>
          <pc:sldMk cId="1969033195" sldId="2134805246"/>
        </pc:sldMkLst>
      </pc:sldChg>
      <pc:sldChg chg="del">
        <pc:chgData name="Erik Schultz" userId="f0ade3e2-8e50-47bf-b27c-45a61a121c58" providerId="ADAL" clId="{D63CCA94-964A-B245-B2E3-CA08172D7A10}" dt="2022-12-07T03:15:42.475" v="1" actId="2696"/>
        <pc:sldMkLst>
          <pc:docMk/>
          <pc:sldMk cId="1070108400" sldId="2134805262"/>
        </pc:sldMkLst>
      </pc:sldChg>
      <pc:sldChg chg="del">
        <pc:chgData name="Erik Schultz" userId="f0ade3e2-8e50-47bf-b27c-45a61a121c58" providerId="ADAL" clId="{D63CCA94-964A-B245-B2E3-CA08172D7A10}" dt="2022-12-07T03:15:19.541" v="0" actId="2696"/>
        <pc:sldMkLst>
          <pc:docMk/>
          <pc:sldMk cId="2275267750" sldId="2134805277"/>
        </pc:sldMkLst>
      </pc:sldChg>
      <pc:sldChg chg="del">
        <pc:chgData name="Erik Schultz" userId="f0ade3e2-8e50-47bf-b27c-45a61a121c58" providerId="ADAL" clId="{D63CCA94-964A-B245-B2E3-CA08172D7A10}" dt="2022-12-07T03:17:56.118" v="11" actId="2696"/>
        <pc:sldMkLst>
          <pc:docMk/>
          <pc:sldMk cId="180895474" sldId="2134805281"/>
        </pc:sldMkLst>
      </pc:sldChg>
      <pc:sldChg chg="del">
        <pc:chgData name="Erik Schultz" userId="f0ade3e2-8e50-47bf-b27c-45a61a121c58" providerId="ADAL" clId="{D63CCA94-964A-B245-B2E3-CA08172D7A10}" dt="2022-12-07T03:16:04.765" v="3" actId="2696"/>
        <pc:sldMkLst>
          <pc:docMk/>
          <pc:sldMk cId="1019083232" sldId="2134805284"/>
        </pc:sldMkLst>
      </pc:sldChg>
      <pc:sldChg chg="del">
        <pc:chgData name="Erik Schultz" userId="f0ade3e2-8e50-47bf-b27c-45a61a121c58" providerId="ADAL" clId="{D63CCA94-964A-B245-B2E3-CA08172D7A10}" dt="2022-12-07T03:16:07.399" v="4" actId="2696"/>
        <pc:sldMkLst>
          <pc:docMk/>
          <pc:sldMk cId="3299404716" sldId="2134805287"/>
        </pc:sldMkLst>
      </pc:sldChg>
      <pc:sldChg chg="del">
        <pc:chgData name="Erik Schultz" userId="f0ade3e2-8e50-47bf-b27c-45a61a121c58" providerId="ADAL" clId="{D63CCA94-964A-B245-B2E3-CA08172D7A10}" dt="2022-12-07T03:16:01.307" v="2" actId="2696"/>
        <pc:sldMkLst>
          <pc:docMk/>
          <pc:sldMk cId="4018286060" sldId="2134805289"/>
        </pc:sldMkLst>
      </pc:sldChg>
      <pc:sldChg chg="del">
        <pc:chgData name="Erik Schultz" userId="f0ade3e2-8e50-47bf-b27c-45a61a121c58" providerId="ADAL" clId="{D63CCA94-964A-B245-B2E3-CA08172D7A10}" dt="2022-12-07T03:16:10.616" v="5" actId="2696"/>
        <pc:sldMkLst>
          <pc:docMk/>
          <pc:sldMk cId="2264097630" sldId="2134805290"/>
        </pc:sldMkLst>
      </pc:sldChg>
      <pc:sldChg chg="del">
        <pc:chgData name="Erik Schultz" userId="f0ade3e2-8e50-47bf-b27c-45a61a121c58" providerId="ADAL" clId="{D63CCA94-964A-B245-B2E3-CA08172D7A10}" dt="2022-12-07T03:17:26.684" v="8" actId="2696"/>
        <pc:sldMkLst>
          <pc:docMk/>
          <pc:sldMk cId="1712862174" sldId="2134805291"/>
        </pc:sldMkLst>
      </pc:sldChg>
      <pc:sldMasterChg chg="delSldLayout">
        <pc:chgData name="Erik Schultz" userId="f0ade3e2-8e50-47bf-b27c-45a61a121c58" providerId="ADAL" clId="{D63CCA94-964A-B245-B2E3-CA08172D7A10}" dt="2022-12-07T03:16:07.399" v="4" actId="2696"/>
        <pc:sldMasterMkLst>
          <pc:docMk/>
          <pc:sldMasterMk cId="3300290079" sldId="2147494257"/>
        </pc:sldMasterMkLst>
        <pc:sldLayoutChg chg="del">
          <pc:chgData name="Erik Schultz" userId="f0ade3e2-8e50-47bf-b27c-45a61a121c58" providerId="ADAL" clId="{D63CCA94-964A-B245-B2E3-CA08172D7A10}" dt="2022-12-07T03:16:07.399" v="4" actId="2696"/>
          <pc:sldLayoutMkLst>
            <pc:docMk/>
            <pc:sldMasterMk cId="3300290079" sldId="2147494257"/>
            <pc:sldLayoutMk cId="1617264894" sldId="2147494809"/>
          </pc:sldLayoutMkLst>
        </pc:sldLayoutChg>
      </pc:sldMasterChg>
    </pc:docChg>
  </pc:docChgLst>
  <pc:docChgLst>
    <pc:chgData name="Kirby Repko" userId="00057e55-e1e4-4098-831d-4414bac3aacf" providerId="ADAL" clId="{DE3DDB49-F898-4628-95A1-5876CEE221EF}"/>
    <pc:docChg chg="delSld modSection">
      <pc:chgData name="Kirby Repko" userId="00057e55-e1e4-4098-831d-4414bac3aacf" providerId="ADAL" clId="{DE3DDB49-F898-4628-95A1-5876CEE221EF}" dt="2022-12-06T00:12:13.493" v="1" actId="47"/>
      <pc:docMkLst>
        <pc:docMk/>
      </pc:docMkLst>
      <pc:sldChg chg="del">
        <pc:chgData name="Kirby Repko" userId="00057e55-e1e4-4098-831d-4414bac3aacf" providerId="ADAL" clId="{DE3DDB49-F898-4628-95A1-5876CEE221EF}" dt="2022-12-06T00:12:09.088" v="0" actId="47"/>
        <pc:sldMkLst>
          <pc:docMk/>
          <pc:sldMk cId="3464187673" sldId="2134805267"/>
        </pc:sldMkLst>
      </pc:sldChg>
      <pc:sldChg chg="del">
        <pc:chgData name="Kirby Repko" userId="00057e55-e1e4-4098-831d-4414bac3aacf" providerId="ADAL" clId="{DE3DDB49-F898-4628-95A1-5876CEE221EF}" dt="2022-12-06T00:12:13.493" v="1" actId="47"/>
        <pc:sldMkLst>
          <pc:docMk/>
          <pc:sldMk cId="3767139729" sldId="2134805268"/>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CC227B-8384-4693-973D-92CC2A9C1826}"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E211354-9935-4E08-B535-DB90A1D6FEA7}">
      <dgm:prSet/>
      <dgm:spPr>
        <a:solidFill>
          <a:srgbClr val="44546A"/>
        </a:solidFill>
      </dgm:spPr>
      <dgm:t>
        <a:bodyPr/>
        <a:lstStyle/>
        <a:p>
          <a:r>
            <a:rPr lang="en-US" b="1" baseline="0">
              <a:latin typeface="Segoe UI Light"/>
              <a:cs typeface="Segoe UI Light"/>
            </a:rPr>
            <a:t>Lightweight</a:t>
          </a:r>
          <a:endParaRPr lang="en-US" b="1" i="0" u="none" strike="noStrike" cap="none" baseline="0" noProof="0">
            <a:solidFill>
              <a:srgbClr val="010000"/>
            </a:solidFill>
            <a:latin typeface="Segoe UI Light"/>
            <a:cs typeface="Segoe UI Light"/>
          </a:endParaRPr>
        </a:p>
      </dgm:t>
    </dgm:pt>
    <dgm:pt modelId="{6EAE84C6-5F69-4506-95BE-A727372DEB46}" type="parTrans" cxnId="{330A77A5-5AE2-457B-BA2D-55FC43012589}">
      <dgm:prSet/>
      <dgm:spPr/>
      <dgm:t>
        <a:bodyPr/>
        <a:lstStyle/>
        <a:p>
          <a:endParaRPr lang="en-US"/>
        </a:p>
      </dgm:t>
    </dgm:pt>
    <dgm:pt modelId="{1F54E305-1FB0-4DCB-BEF3-7594FB68338A}" type="sibTrans" cxnId="{330A77A5-5AE2-457B-BA2D-55FC43012589}">
      <dgm:prSet/>
      <dgm:spPr/>
      <dgm:t>
        <a:bodyPr/>
        <a:lstStyle/>
        <a:p>
          <a:endParaRPr lang="en-US"/>
        </a:p>
      </dgm:t>
    </dgm:pt>
    <dgm:pt modelId="{599BFE71-F697-4DDD-A866-05D515369171}">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C4F161C5-68AC-467F-B03F-AE71671B73A8}" type="parTrans" cxnId="{308A482A-EA85-40C5-8D59-A78BB061BFA3}">
      <dgm:prSet/>
      <dgm:spPr/>
      <dgm:t>
        <a:bodyPr/>
        <a:lstStyle/>
        <a:p>
          <a:endParaRPr lang="en-US"/>
        </a:p>
      </dgm:t>
    </dgm:pt>
    <dgm:pt modelId="{778B5CFE-BDCF-40D3-915A-5EC49867EA4F}" type="sibTrans" cxnId="{308A482A-EA85-40C5-8D59-A78BB061BFA3}">
      <dgm:prSet/>
      <dgm:spPr/>
      <dgm:t>
        <a:bodyPr/>
        <a:lstStyle/>
        <a:p>
          <a:endParaRPr lang="en-US"/>
        </a:p>
      </dgm:t>
    </dgm:pt>
    <dgm:pt modelId="{E67277F9-C60A-4031-B210-1AE5B5D26216}">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only changing the license type and edition of SQL Server</a:t>
          </a:r>
          <a:endParaRPr lang="en-US">
            <a:solidFill>
              <a:schemeClr val="bg1"/>
            </a:solidFill>
            <a:latin typeface="Segoe UI Light"/>
            <a:cs typeface="Segoe UI Light"/>
          </a:endParaRPr>
        </a:p>
      </dgm:t>
    </dgm:pt>
    <dgm:pt modelId="{4034710A-5B31-4EEF-960D-CBA77C3BB2C0}" type="parTrans" cxnId="{2A0F5062-435E-45D9-867C-E2E0112FE2D8}">
      <dgm:prSet/>
      <dgm:spPr/>
      <dgm:t>
        <a:bodyPr/>
        <a:lstStyle/>
        <a:p>
          <a:endParaRPr lang="en-US"/>
        </a:p>
      </dgm:t>
    </dgm:pt>
    <dgm:pt modelId="{5D03D997-0D5B-480B-8BBD-969C946DC81F}" type="sibTrans" cxnId="{2A0F5062-435E-45D9-867C-E2E0112FE2D8}">
      <dgm:prSet/>
      <dgm:spPr/>
      <dgm:t>
        <a:bodyPr/>
        <a:lstStyle/>
        <a:p>
          <a:endParaRPr lang="en-US"/>
        </a:p>
      </dgm:t>
    </dgm:pt>
    <dgm:pt modelId="{F451EFBB-FABF-4186-99AC-86FC8861EF5E}">
      <dgm:prSet/>
      <dgm:spPr>
        <a:solidFill>
          <a:schemeClr val="accent5">
            <a:lumMod val="75000"/>
            <a:alpha val="90000"/>
          </a:schemeClr>
        </a:solidFill>
      </dgm:spPr>
      <dgm:t>
        <a:bodyPr/>
        <a:lstStyle/>
        <a:p>
          <a:r>
            <a:rPr lang="en-US" baseline="0">
              <a:solidFill>
                <a:schemeClr val="bg1"/>
              </a:solidFill>
              <a:latin typeface="Segoe UI Light"/>
              <a:cs typeface="Segoe UI Light"/>
            </a:rPr>
            <a:t>Use this option for SQL Server VMs with multiple instances, or participating in a failover cluster instance (FCI)</a:t>
          </a:r>
          <a:endParaRPr lang="en-US">
            <a:solidFill>
              <a:schemeClr val="bg1"/>
            </a:solidFill>
            <a:latin typeface="Segoe UI Light"/>
            <a:cs typeface="Segoe UI Light"/>
          </a:endParaRPr>
        </a:p>
      </dgm:t>
    </dgm:pt>
    <dgm:pt modelId="{46010135-96C5-4D20-802B-F5611A541E46}" type="parTrans" cxnId="{75EC2DEC-9D0C-49C3-8B13-6BA4CAC3B9C0}">
      <dgm:prSet/>
      <dgm:spPr/>
      <dgm:t>
        <a:bodyPr/>
        <a:lstStyle/>
        <a:p>
          <a:endParaRPr lang="en-US"/>
        </a:p>
      </dgm:t>
    </dgm:pt>
    <dgm:pt modelId="{CB3E7AB2-B172-4BEC-8767-43465B84E4C1}" type="sibTrans" cxnId="{75EC2DEC-9D0C-49C3-8B13-6BA4CAC3B9C0}">
      <dgm:prSet/>
      <dgm:spPr/>
      <dgm:t>
        <a:bodyPr/>
        <a:lstStyle/>
        <a:p>
          <a:endParaRPr lang="en-US"/>
        </a:p>
      </dgm:t>
    </dgm:pt>
    <dgm:pt modelId="{5E03B288-1398-407B-B99C-741C6B26FF72}">
      <dgm:prSet/>
      <dgm:spPr>
        <a:solidFill>
          <a:schemeClr val="accent5">
            <a:lumMod val="75000"/>
            <a:alpha val="90000"/>
          </a:schemeClr>
        </a:solidFill>
      </dgm:spPr>
      <dgm:t>
        <a:bodyPr/>
        <a:lstStyle/>
        <a:p>
          <a:r>
            <a:rPr lang="en-US" baseline="0">
              <a:solidFill>
                <a:schemeClr val="bg1"/>
              </a:solidFill>
              <a:latin typeface="Segoe UI Light"/>
              <a:cs typeface="Segoe UI Light"/>
            </a:rPr>
            <a:t>No impact to memory or CPU</a:t>
          </a:r>
          <a:endParaRPr lang="en-US">
            <a:solidFill>
              <a:schemeClr val="bg1"/>
            </a:solidFill>
            <a:latin typeface="Segoe UI Light"/>
            <a:cs typeface="Segoe UI Light"/>
          </a:endParaRPr>
        </a:p>
      </dgm:t>
    </dgm:pt>
    <dgm:pt modelId="{E778CB24-D867-4D73-A6DD-0740A475BCF8}" type="parTrans" cxnId="{DCE22092-A9EA-491B-A6E9-1C04DC0950A7}">
      <dgm:prSet/>
      <dgm:spPr/>
      <dgm:t>
        <a:bodyPr/>
        <a:lstStyle/>
        <a:p>
          <a:endParaRPr lang="en-US"/>
        </a:p>
      </dgm:t>
    </dgm:pt>
    <dgm:pt modelId="{8D9F5529-D78E-4793-9F36-EA97B310F23D}" type="sibTrans" cxnId="{DCE22092-A9EA-491B-A6E9-1C04DC0950A7}">
      <dgm:prSet/>
      <dgm:spPr/>
      <dgm:t>
        <a:bodyPr/>
        <a:lstStyle/>
        <a:p>
          <a:endParaRPr lang="en-US"/>
        </a:p>
      </dgm:t>
    </dgm:pt>
    <dgm:pt modelId="{5C78FB4D-FA4B-4272-ABBC-C65AE1224409}">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34D87A79-F045-4C17-AEB2-0F74323E015F}" type="parTrans" cxnId="{5EC9EB44-1887-4ED9-90EB-4DBD4316D181}">
      <dgm:prSet/>
      <dgm:spPr/>
      <dgm:t>
        <a:bodyPr/>
        <a:lstStyle/>
        <a:p>
          <a:endParaRPr lang="en-US"/>
        </a:p>
      </dgm:t>
    </dgm:pt>
    <dgm:pt modelId="{F54AB01F-799B-4713-89AA-CE6ADB20061E}" type="sibTrans" cxnId="{5EC9EB44-1887-4ED9-90EB-4DBD4316D181}">
      <dgm:prSet/>
      <dgm:spPr/>
      <dgm:t>
        <a:bodyPr/>
        <a:lstStyle/>
        <a:p>
          <a:endParaRPr lang="en-US"/>
        </a:p>
      </dgm:t>
    </dgm:pt>
    <dgm:pt modelId="{1FE13B75-EEC0-41BC-81CC-B70FF064A35A}">
      <dgm:prSet/>
      <dgm:spPr>
        <a:solidFill>
          <a:schemeClr val="accent5">
            <a:lumMod val="75000"/>
            <a:alpha val="90000"/>
          </a:schemeClr>
        </a:solidFill>
      </dgm:spPr>
      <dgm:t>
        <a:bodyPr/>
        <a:lstStyle/>
        <a:p>
          <a:r>
            <a:rPr lang="en-US"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a:solidFill>
                <a:schemeClr val="bg1"/>
              </a:solidFill>
              <a:latin typeface="Segoe UI Light"/>
              <a:cs typeface="Segoe UI Light"/>
            </a:rPr>
            <a:t>.</a:t>
          </a:r>
        </a:p>
      </dgm:t>
    </dgm:pt>
    <dgm:pt modelId="{83453A42-B596-43D8-BB57-308276EC2AC9}" type="parTrans" cxnId="{A43489DE-1A7A-4BF1-ACE6-C2DDCC4E5182}">
      <dgm:prSet/>
      <dgm:spPr/>
      <dgm:t>
        <a:bodyPr/>
        <a:lstStyle/>
        <a:p>
          <a:endParaRPr lang="en-US"/>
        </a:p>
      </dgm:t>
    </dgm:pt>
    <dgm:pt modelId="{86581D2E-8D6E-4F9D-9728-723F2FA0E9D2}" type="sibTrans" cxnId="{A43489DE-1A7A-4BF1-ACE6-C2DDCC4E5182}">
      <dgm:prSet/>
      <dgm:spPr/>
      <dgm:t>
        <a:bodyPr/>
        <a:lstStyle/>
        <a:p>
          <a:endParaRPr lang="en-US"/>
        </a:p>
      </dgm:t>
    </dgm:pt>
    <dgm:pt modelId="{10563E08-09C7-4B37-AEC4-A182A9F21BC0}">
      <dgm:prSet/>
      <dgm:spPr>
        <a:solidFill>
          <a:srgbClr val="44546A"/>
        </a:solidFill>
      </dgm:spPr>
      <dgm:t>
        <a:bodyPr/>
        <a:lstStyle/>
        <a:p>
          <a:r>
            <a:rPr lang="en-US" b="1" baseline="0">
              <a:latin typeface="Segoe UI Light"/>
              <a:cs typeface="Segoe UI Light"/>
            </a:rPr>
            <a:t>Full</a:t>
          </a:r>
          <a:endParaRPr lang="en-US" b="1">
            <a:latin typeface="Segoe UI Light"/>
            <a:cs typeface="Segoe UI Light"/>
          </a:endParaRPr>
        </a:p>
      </dgm:t>
    </dgm:pt>
    <dgm:pt modelId="{41D8AC45-E0A5-452E-83BB-90C42DE8F6BC}" type="parTrans" cxnId="{337C20CD-BC0F-4D82-8C71-A20C8EEABB9C}">
      <dgm:prSet/>
      <dgm:spPr/>
      <dgm:t>
        <a:bodyPr/>
        <a:lstStyle/>
        <a:p>
          <a:endParaRPr lang="en-US"/>
        </a:p>
      </dgm:t>
    </dgm:pt>
    <dgm:pt modelId="{1A82DB8A-6B62-45B6-8508-33A8310CFEFC}" type="sibTrans" cxnId="{337C20CD-BC0F-4D82-8C71-A20C8EEABB9C}">
      <dgm:prSet/>
      <dgm:spPr/>
      <dgm:t>
        <a:bodyPr/>
        <a:lstStyle/>
        <a:p>
          <a:endParaRPr lang="en-US"/>
        </a:p>
      </dgm:t>
    </dgm:pt>
    <dgm:pt modelId="{375FBF01-87B1-4CEE-9994-3EA1EED8FD9E}">
      <dgm:prSet/>
      <dgm:spPr>
        <a:solidFill>
          <a:schemeClr val="accent5">
            <a:lumMod val="75000"/>
            <a:alpha val="90000"/>
          </a:schemeClr>
        </a:solidFill>
      </dgm:spPr>
      <dgm:t>
        <a:bodyPr/>
        <a:lstStyle/>
        <a:p>
          <a:r>
            <a:rPr lang="en-US" baseline="0">
              <a:solidFill>
                <a:schemeClr val="bg1"/>
              </a:solidFill>
              <a:latin typeface="Segoe UI Light"/>
              <a:cs typeface="Segoe UI Light"/>
            </a:rPr>
            <a:t>Does not require the restart of SQL Server</a:t>
          </a:r>
          <a:endParaRPr lang="en-US">
            <a:solidFill>
              <a:schemeClr val="bg1"/>
            </a:solidFill>
            <a:latin typeface="Segoe UI Light"/>
            <a:cs typeface="Segoe UI Light"/>
          </a:endParaRPr>
        </a:p>
      </dgm:t>
    </dgm:pt>
    <dgm:pt modelId="{56333A82-6834-4D6F-A406-4BBA907651A0}" type="parTrans" cxnId="{9F18B029-837E-456E-8DFC-E71A060102F8}">
      <dgm:prSet/>
      <dgm:spPr/>
      <dgm:t>
        <a:bodyPr/>
        <a:lstStyle/>
        <a:p>
          <a:endParaRPr lang="en-US"/>
        </a:p>
      </dgm:t>
    </dgm:pt>
    <dgm:pt modelId="{661D95C6-D058-4DDE-89DC-13348A5591D8}" type="sibTrans" cxnId="{9F18B029-837E-456E-8DFC-E71A060102F8}">
      <dgm:prSet/>
      <dgm:spPr/>
      <dgm:t>
        <a:bodyPr/>
        <a:lstStyle/>
        <a:p>
          <a:endParaRPr lang="en-US"/>
        </a:p>
      </dgm:t>
    </dgm:pt>
    <dgm:pt modelId="{AAB128C4-8899-4C93-9EC0-D2A67004635C}">
      <dgm:prSet/>
      <dgm:spPr>
        <a:solidFill>
          <a:schemeClr val="accent5">
            <a:lumMod val="75000"/>
            <a:alpha val="90000"/>
          </a:schemeClr>
        </a:solidFill>
      </dgm:spPr>
      <dgm:t>
        <a:bodyPr/>
        <a:lstStyle/>
        <a:p>
          <a:r>
            <a:rPr lang="en-US" baseline="0">
              <a:solidFill>
                <a:schemeClr val="bg1"/>
              </a:solidFill>
              <a:latin typeface="Segoe UI Light"/>
              <a:cs typeface="Segoe UI Light"/>
            </a:rPr>
            <a:t>Supports all functionality</a:t>
          </a:r>
          <a:endParaRPr lang="en-US">
            <a:solidFill>
              <a:schemeClr val="bg1"/>
            </a:solidFill>
            <a:latin typeface="Segoe UI Light"/>
            <a:cs typeface="Segoe UI Light"/>
          </a:endParaRPr>
        </a:p>
      </dgm:t>
    </dgm:pt>
    <dgm:pt modelId="{2ADFFEA3-2B19-4B20-8A90-B58BF7FB80A9}" type="parTrans" cxnId="{C8E0CFBB-9B89-4DC2-A436-2A2B475A6E2D}">
      <dgm:prSet/>
      <dgm:spPr/>
      <dgm:t>
        <a:bodyPr/>
        <a:lstStyle/>
        <a:p>
          <a:endParaRPr lang="en-US"/>
        </a:p>
      </dgm:t>
    </dgm:pt>
    <dgm:pt modelId="{310C6BD8-B741-4557-8DCA-7C03453BFD46}" type="sibTrans" cxnId="{C8E0CFBB-9B89-4DC2-A436-2A2B475A6E2D}">
      <dgm:prSet/>
      <dgm:spPr/>
      <dgm:t>
        <a:bodyPr/>
        <a:lstStyle/>
        <a:p>
          <a:endParaRPr lang="en-US"/>
        </a:p>
      </dgm:t>
    </dgm:pt>
    <dgm:pt modelId="{65ABA7BB-1921-431A-B136-D47AE3624FDB}">
      <dgm:prSet/>
      <dgm:spPr>
        <a:solidFill>
          <a:schemeClr val="accent5">
            <a:lumMod val="75000"/>
            <a:alpha val="90000"/>
          </a:schemeClr>
        </a:solidFill>
      </dgm:spPr>
      <dgm:t>
        <a:bodyPr/>
        <a:lstStyle/>
        <a:p>
          <a:r>
            <a:rPr lang="en-US" baseline="0">
              <a:solidFill>
                <a:schemeClr val="bg1"/>
              </a:solidFill>
              <a:latin typeface="Segoe UI Light"/>
              <a:cs typeface="Segoe UI Light"/>
            </a:rPr>
            <a:t>Use it for managing a SQL Server VM with a single instance</a:t>
          </a:r>
          <a:endParaRPr lang="en-US">
            <a:solidFill>
              <a:schemeClr val="bg1"/>
            </a:solidFill>
            <a:latin typeface="Segoe UI Light"/>
            <a:cs typeface="Segoe UI Light"/>
          </a:endParaRPr>
        </a:p>
      </dgm:t>
    </dgm:pt>
    <dgm:pt modelId="{27C8A04F-279E-4C7F-98D7-D9ED08915BC4}" type="parTrans" cxnId="{FBD17DE6-F2D5-4372-8223-D7364820A75D}">
      <dgm:prSet/>
      <dgm:spPr/>
      <dgm:t>
        <a:bodyPr/>
        <a:lstStyle/>
        <a:p>
          <a:endParaRPr lang="en-US"/>
        </a:p>
      </dgm:t>
    </dgm:pt>
    <dgm:pt modelId="{E6A9EADA-6AAB-4F0F-906D-09B85A1F02AD}" type="sibTrans" cxnId="{FBD17DE6-F2D5-4372-8223-D7364820A75D}">
      <dgm:prSet/>
      <dgm:spPr/>
      <dgm:t>
        <a:bodyPr/>
        <a:lstStyle/>
        <a:p>
          <a:endParaRPr lang="en-US"/>
        </a:p>
      </dgm:t>
    </dgm:pt>
    <dgm:pt modelId="{37CACD7B-9B73-450F-B2A4-E9714DA27280}">
      <dgm:prSet/>
      <dgm:spPr>
        <a:solidFill>
          <a:schemeClr val="accent5">
            <a:lumMod val="75000"/>
            <a:alpha val="90000"/>
          </a:schemeClr>
        </a:solidFill>
      </dgm:spPr>
      <dgm:t>
        <a:bodyPr/>
        <a:lstStyle/>
        <a:p>
          <a:r>
            <a:rPr lang="en-US" baseline="0">
              <a:solidFill>
                <a:schemeClr val="bg1"/>
              </a:solidFill>
              <a:latin typeface="Segoe UI Light"/>
              <a:cs typeface="Segoe UI Light"/>
            </a:rPr>
            <a:t>Installs two windows services that have a minimal impact to memory and CPU</a:t>
          </a:r>
          <a:endParaRPr lang="en-US">
            <a:solidFill>
              <a:schemeClr val="bg1"/>
            </a:solidFill>
            <a:latin typeface="Segoe UI Light"/>
            <a:cs typeface="Segoe UI Light"/>
          </a:endParaRPr>
        </a:p>
      </dgm:t>
    </dgm:pt>
    <dgm:pt modelId="{F709BFA8-7025-4333-A2C9-2E62506E358B}" type="parTrans" cxnId="{428EE6AE-BE1F-420A-931F-97D559978965}">
      <dgm:prSet/>
      <dgm:spPr/>
      <dgm:t>
        <a:bodyPr/>
        <a:lstStyle/>
        <a:p>
          <a:endParaRPr lang="en-US"/>
        </a:p>
      </dgm:t>
    </dgm:pt>
    <dgm:pt modelId="{792CF26E-4769-4ABD-820D-459AA6AE1361}" type="sibTrans" cxnId="{428EE6AE-BE1F-420A-931F-97D559978965}">
      <dgm:prSet/>
      <dgm:spPr/>
      <dgm:t>
        <a:bodyPr/>
        <a:lstStyle/>
        <a:p>
          <a:endParaRPr lang="en-US"/>
        </a:p>
      </dgm:t>
    </dgm:pt>
    <dgm:pt modelId="{576F1509-B34E-4FB1-964F-662028F5D72D}">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604765F0-8229-4CA2-9231-09945C1BDD8D}" type="parTrans" cxnId="{EF867982-59B7-4AF5-BE64-A3EBC7891A76}">
      <dgm:prSet/>
      <dgm:spPr/>
      <dgm:t>
        <a:bodyPr/>
        <a:lstStyle/>
        <a:p>
          <a:endParaRPr lang="en-US"/>
        </a:p>
      </dgm:t>
    </dgm:pt>
    <dgm:pt modelId="{D5A03F0F-D5CA-4BD4-B88E-D24F0A2E1A9F}" type="sibTrans" cxnId="{EF867982-59B7-4AF5-BE64-A3EBC7891A76}">
      <dgm:prSet/>
      <dgm:spPr/>
      <dgm:t>
        <a:bodyPr/>
        <a:lstStyle/>
        <a:p>
          <a:endParaRPr lang="en-US"/>
        </a:p>
      </dgm:t>
    </dgm:pt>
    <dgm:pt modelId="{E4DA5F4F-516A-4CF1-AD22-58CB277A737F}">
      <dgm:prSet/>
      <dgm:spPr>
        <a:solidFill>
          <a:srgbClr val="44546A"/>
        </a:solidFill>
      </dgm:spPr>
      <dgm:t>
        <a:bodyPr/>
        <a:lstStyle/>
        <a:p>
          <a:pPr rtl="0"/>
          <a:r>
            <a:rPr lang="en-US" b="1" baseline="0">
              <a:latin typeface="Segoe UI Light"/>
              <a:cs typeface="Segoe UI Light"/>
            </a:rPr>
            <a:t>NoAgent </a:t>
          </a:r>
          <a:endParaRPr lang="en-US" b="1">
            <a:latin typeface="Segoe UI Light"/>
            <a:cs typeface="Segoe UI Light"/>
          </a:endParaRPr>
        </a:p>
      </dgm:t>
    </dgm:pt>
    <dgm:pt modelId="{12409A70-EAA3-4E92-AD41-E13686A417BD}" type="parTrans" cxnId="{9E1B34FF-0108-436A-A62B-5D0DE07633AD}">
      <dgm:prSet/>
      <dgm:spPr/>
      <dgm:t>
        <a:bodyPr/>
        <a:lstStyle/>
        <a:p>
          <a:endParaRPr lang="en-US"/>
        </a:p>
      </dgm:t>
    </dgm:pt>
    <dgm:pt modelId="{CB14B361-5B98-4F52-975F-79B2F6AC7602}" type="sibTrans" cxnId="{9E1B34FF-0108-436A-A62B-5D0DE07633AD}">
      <dgm:prSet/>
      <dgm:spPr/>
      <dgm:t>
        <a:bodyPr/>
        <a:lstStyle/>
        <a:p>
          <a:endParaRPr lang="en-US"/>
        </a:p>
      </dgm:t>
    </dgm:pt>
    <dgm:pt modelId="{BC5A8528-8D4B-45ED-99CE-80F25FEFABCD}">
      <dgm:prSet/>
      <dgm:spPr>
        <a:solidFill>
          <a:schemeClr val="accent5">
            <a:lumMod val="75000"/>
            <a:alpha val="90000"/>
          </a:schemeClr>
        </a:solidFill>
      </dgm:spPr>
      <dgm:t>
        <a:bodyPr/>
        <a:lstStyle/>
        <a:p>
          <a:r>
            <a:rPr lang="en-US" baseline="0">
              <a:solidFill>
                <a:schemeClr val="bg1"/>
              </a:solidFill>
              <a:latin typeface="Segoe UI Light"/>
              <a:cs typeface="Segoe UI Light"/>
            </a:rPr>
            <a:t>Dedicated </a:t>
          </a:r>
          <a:r>
            <a:rPr lang="en-US" b="1" u="sng" baseline="0">
              <a:solidFill>
                <a:schemeClr val="bg1"/>
              </a:solidFill>
              <a:latin typeface="Segoe UI Light"/>
              <a:cs typeface="Segoe UI Light"/>
            </a:rPr>
            <a:t>only</a:t>
          </a:r>
          <a:r>
            <a:rPr lang="en-US" baseline="0">
              <a:solidFill>
                <a:schemeClr val="bg1"/>
              </a:solidFill>
              <a:latin typeface="Segoe UI Light"/>
              <a:cs typeface="Segoe UI Light"/>
            </a:rPr>
            <a:t> for SQL Server 2008 and SQL Server 2008 R2 installed on Windows Server 2008</a:t>
          </a:r>
          <a:endParaRPr lang="en-US">
            <a:solidFill>
              <a:schemeClr val="bg1"/>
            </a:solidFill>
            <a:latin typeface="Segoe UI Light"/>
            <a:cs typeface="Segoe UI Light"/>
          </a:endParaRPr>
        </a:p>
      </dgm:t>
    </dgm:pt>
    <dgm:pt modelId="{16FA3036-795E-4C3E-A476-3EE626D832A5}" type="parTrans" cxnId="{3A46390B-FF1B-429D-B49B-CB0FFF943F0F}">
      <dgm:prSet/>
      <dgm:spPr/>
      <dgm:t>
        <a:bodyPr/>
        <a:lstStyle/>
        <a:p>
          <a:endParaRPr lang="en-US"/>
        </a:p>
      </dgm:t>
    </dgm:pt>
    <dgm:pt modelId="{54B48772-6AD1-49A5-B5F9-A0EA253D0E2E}" type="sibTrans" cxnId="{3A46390B-FF1B-429D-B49B-CB0FFF943F0F}">
      <dgm:prSet/>
      <dgm:spPr/>
      <dgm:t>
        <a:bodyPr/>
        <a:lstStyle/>
        <a:p>
          <a:endParaRPr lang="en-US"/>
        </a:p>
      </dgm:t>
    </dgm:pt>
    <dgm:pt modelId="{CC8320DB-4EF4-4D84-90F8-ED3B49FC2422}">
      <dgm:prSet/>
      <dgm:spPr>
        <a:solidFill>
          <a:schemeClr val="accent5">
            <a:lumMod val="75000"/>
            <a:alpha val="90000"/>
          </a:schemeClr>
        </a:solidFill>
      </dgm:spPr>
      <dgm:t>
        <a:bodyPr/>
        <a:lstStyle/>
        <a:p>
          <a:r>
            <a:rPr lang="en-US" baseline="0">
              <a:solidFill>
                <a:schemeClr val="bg1"/>
              </a:solidFill>
              <a:latin typeface="Segoe UI Light"/>
              <a:cs typeface="Segoe UI Light"/>
            </a:rPr>
            <a:t>No associated cost</a:t>
          </a:r>
          <a:endParaRPr lang="en-US">
            <a:solidFill>
              <a:schemeClr val="bg1"/>
            </a:solidFill>
            <a:latin typeface="Segoe UI Light"/>
            <a:cs typeface="Segoe UI Light"/>
          </a:endParaRPr>
        </a:p>
      </dgm:t>
    </dgm:pt>
    <dgm:pt modelId="{77C6A9D8-7B66-4137-AFF6-8F0ED2A7577C}" type="parTrans" cxnId="{BE1F6A5A-3FC3-4BB8-B611-F850EF1A855D}">
      <dgm:prSet/>
      <dgm:spPr/>
      <dgm:t>
        <a:bodyPr/>
        <a:lstStyle/>
        <a:p>
          <a:endParaRPr lang="en-US"/>
        </a:p>
      </dgm:t>
    </dgm:pt>
    <dgm:pt modelId="{E4BBA1E6-8FD8-4FA1-8DA7-B7CA50050A3E}" type="sibTrans" cxnId="{BE1F6A5A-3FC3-4BB8-B611-F850EF1A855D}">
      <dgm:prSet/>
      <dgm:spPr/>
      <dgm:t>
        <a:bodyPr/>
        <a:lstStyle/>
        <a:p>
          <a:endParaRPr lang="en-US"/>
        </a:p>
      </dgm:t>
    </dgm:pt>
    <dgm:pt modelId="{33A3D08F-BC3B-4632-87BC-1345E2C0AFE7}" type="pres">
      <dgm:prSet presAssocID="{42CC227B-8384-4693-973D-92CC2A9C1826}" presName="Name0" presStyleCnt="0">
        <dgm:presLayoutVars>
          <dgm:dir/>
          <dgm:animLvl val="lvl"/>
          <dgm:resizeHandles val="exact"/>
        </dgm:presLayoutVars>
      </dgm:prSet>
      <dgm:spPr/>
    </dgm:pt>
    <dgm:pt modelId="{B944937E-2888-40A5-BCD8-7B6CF89CE96B}" type="pres">
      <dgm:prSet presAssocID="{BE211354-9935-4E08-B535-DB90A1D6FEA7}" presName="composite" presStyleCnt="0"/>
      <dgm:spPr/>
    </dgm:pt>
    <dgm:pt modelId="{51E78EE9-C0FA-40A1-B9C7-8C0E7F5AE4AD}" type="pres">
      <dgm:prSet presAssocID="{BE211354-9935-4E08-B535-DB90A1D6FEA7}" presName="parTx" presStyleLbl="alignNode1" presStyleIdx="0" presStyleCnt="3">
        <dgm:presLayoutVars>
          <dgm:chMax val="0"/>
          <dgm:chPref val="0"/>
          <dgm:bulletEnabled val="1"/>
        </dgm:presLayoutVars>
      </dgm:prSet>
      <dgm:spPr/>
    </dgm:pt>
    <dgm:pt modelId="{B593BA17-5CBD-4BF2-B2A2-BB449EE9B5F8}" type="pres">
      <dgm:prSet presAssocID="{BE211354-9935-4E08-B535-DB90A1D6FEA7}" presName="desTx" presStyleLbl="alignAccFollowNode1" presStyleIdx="0" presStyleCnt="3">
        <dgm:presLayoutVars>
          <dgm:bulletEnabled val="1"/>
        </dgm:presLayoutVars>
      </dgm:prSet>
      <dgm:spPr/>
    </dgm:pt>
    <dgm:pt modelId="{71CE43BB-3334-419D-B8CC-FFCE4F09B0BA}" type="pres">
      <dgm:prSet presAssocID="{1F54E305-1FB0-4DCB-BEF3-7594FB68338A}" presName="space" presStyleCnt="0"/>
      <dgm:spPr/>
    </dgm:pt>
    <dgm:pt modelId="{5D4A8E7C-D2C3-4528-BEED-C2EA83AE6287}" type="pres">
      <dgm:prSet presAssocID="{10563E08-09C7-4B37-AEC4-A182A9F21BC0}" presName="composite" presStyleCnt="0"/>
      <dgm:spPr/>
    </dgm:pt>
    <dgm:pt modelId="{EA8DAE8D-9310-4B58-83C0-DFC4B4C10C4A}" type="pres">
      <dgm:prSet presAssocID="{10563E08-09C7-4B37-AEC4-A182A9F21BC0}" presName="parTx" presStyleLbl="alignNode1" presStyleIdx="1" presStyleCnt="3">
        <dgm:presLayoutVars>
          <dgm:chMax val="0"/>
          <dgm:chPref val="0"/>
          <dgm:bulletEnabled val="1"/>
        </dgm:presLayoutVars>
      </dgm:prSet>
      <dgm:spPr/>
    </dgm:pt>
    <dgm:pt modelId="{9D37E96D-C958-4668-B525-749CC359F4C0}" type="pres">
      <dgm:prSet presAssocID="{10563E08-09C7-4B37-AEC4-A182A9F21BC0}" presName="desTx" presStyleLbl="alignAccFollowNode1" presStyleIdx="1" presStyleCnt="3">
        <dgm:presLayoutVars>
          <dgm:bulletEnabled val="1"/>
        </dgm:presLayoutVars>
      </dgm:prSet>
      <dgm:spPr/>
    </dgm:pt>
    <dgm:pt modelId="{3B06A4CD-E841-4D64-B399-83BAD8098017}" type="pres">
      <dgm:prSet presAssocID="{1A82DB8A-6B62-45B6-8508-33A8310CFEFC}" presName="space" presStyleCnt="0"/>
      <dgm:spPr/>
    </dgm:pt>
    <dgm:pt modelId="{220501D9-38BE-4E1F-BB6A-A686277C8D37}" type="pres">
      <dgm:prSet presAssocID="{E4DA5F4F-516A-4CF1-AD22-58CB277A737F}" presName="composite" presStyleCnt="0"/>
      <dgm:spPr/>
    </dgm:pt>
    <dgm:pt modelId="{CE9C236D-74E1-4B0B-B21F-5B5B41B91948}" type="pres">
      <dgm:prSet presAssocID="{E4DA5F4F-516A-4CF1-AD22-58CB277A737F}" presName="parTx" presStyleLbl="alignNode1" presStyleIdx="2" presStyleCnt="3">
        <dgm:presLayoutVars>
          <dgm:chMax val="0"/>
          <dgm:chPref val="0"/>
          <dgm:bulletEnabled val="1"/>
        </dgm:presLayoutVars>
      </dgm:prSet>
      <dgm:spPr/>
    </dgm:pt>
    <dgm:pt modelId="{BAD92947-F9CF-4F00-A92B-CF335B68476C}" type="pres">
      <dgm:prSet presAssocID="{E4DA5F4F-516A-4CF1-AD22-58CB277A737F}" presName="desTx" presStyleLbl="alignAccFollowNode1" presStyleIdx="2" presStyleCnt="3">
        <dgm:presLayoutVars>
          <dgm:bulletEnabled val="1"/>
        </dgm:presLayoutVars>
      </dgm:prSet>
      <dgm:spPr/>
    </dgm:pt>
  </dgm:ptLst>
  <dgm:cxnLst>
    <dgm:cxn modelId="{94DD6805-5F75-4156-B1EC-89BE8234008A}" type="presOf" srcId="{42CC227B-8384-4693-973D-92CC2A9C1826}" destId="{33A3D08F-BC3B-4632-87BC-1345E2C0AFE7}" srcOrd="0" destOrd="0" presId="urn:microsoft.com/office/officeart/2005/8/layout/hList1"/>
    <dgm:cxn modelId="{3A46390B-FF1B-429D-B49B-CB0FFF943F0F}" srcId="{E4DA5F4F-516A-4CF1-AD22-58CB277A737F}" destId="{BC5A8528-8D4B-45ED-99CE-80F25FEFABCD}" srcOrd="0" destOrd="0" parTransId="{16FA3036-795E-4C3E-A476-3EE626D832A5}" sibTransId="{54B48772-6AD1-49A5-B5F9-A0EA253D0E2E}"/>
    <dgm:cxn modelId="{9F18B029-837E-456E-8DFC-E71A060102F8}" srcId="{10563E08-09C7-4B37-AEC4-A182A9F21BC0}" destId="{375FBF01-87B1-4CEE-9994-3EA1EED8FD9E}" srcOrd="0" destOrd="0" parTransId="{56333A82-6834-4D6F-A406-4BBA907651A0}" sibTransId="{661D95C6-D058-4DDE-89DC-13348A5591D8}"/>
    <dgm:cxn modelId="{308A482A-EA85-40C5-8D59-A78BB061BFA3}" srcId="{BE211354-9935-4E08-B535-DB90A1D6FEA7}" destId="{599BFE71-F697-4DDD-A866-05D515369171}" srcOrd="0" destOrd="0" parTransId="{C4F161C5-68AC-467F-B03F-AE71671B73A8}" sibTransId="{778B5CFE-BDCF-40D3-915A-5EC49867EA4F}"/>
    <dgm:cxn modelId="{AB6E432C-8476-4878-8FA4-3F05A07355A3}" type="presOf" srcId="{F451EFBB-FABF-4186-99AC-86FC8861EF5E}" destId="{B593BA17-5CBD-4BF2-B2A2-BB449EE9B5F8}" srcOrd="0" destOrd="2" presId="urn:microsoft.com/office/officeart/2005/8/layout/hList1"/>
    <dgm:cxn modelId="{F0D2F432-04C3-45B4-B42D-E1AC0901B37D}" type="presOf" srcId="{375FBF01-87B1-4CEE-9994-3EA1EED8FD9E}" destId="{9D37E96D-C958-4668-B525-749CC359F4C0}" srcOrd="0" destOrd="0" presId="urn:microsoft.com/office/officeart/2005/8/layout/hList1"/>
    <dgm:cxn modelId="{2A0F5062-435E-45D9-867C-E2E0112FE2D8}" srcId="{BE211354-9935-4E08-B535-DB90A1D6FEA7}" destId="{E67277F9-C60A-4031-B210-1AE5B5D26216}" srcOrd="1" destOrd="0" parTransId="{4034710A-5B31-4EEF-960D-CBA77C3BB2C0}" sibTransId="{5D03D997-0D5B-480B-8BBD-969C946DC81F}"/>
    <dgm:cxn modelId="{C1DBC242-1890-4955-A50A-BB27D0508A09}" type="presOf" srcId="{E67277F9-C60A-4031-B210-1AE5B5D26216}" destId="{B593BA17-5CBD-4BF2-B2A2-BB449EE9B5F8}" srcOrd="0" destOrd="1" presId="urn:microsoft.com/office/officeart/2005/8/layout/hList1"/>
    <dgm:cxn modelId="{5EC9EB44-1887-4ED9-90EB-4DBD4316D181}" srcId="{BE211354-9935-4E08-B535-DB90A1D6FEA7}" destId="{5C78FB4D-FA4B-4272-ABBC-C65AE1224409}" srcOrd="4" destOrd="0" parTransId="{34D87A79-F045-4C17-AEB2-0F74323E015F}" sibTransId="{F54AB01F-799B-4713-89AA-CE6ADB20061E}"/>
    <dgm:cxn modelId="{F5D93246-75EB-4FA1-BD03-3C1B269E9DFB}" type="presOf" srcId="{5C78FB4D-FA4B-4272-ABBC-C65AE1224409}" destId="{B593BA17-5CBD-4BF2-B2A2-BB449EE9B5F8}" srcOrd="0" destOrd="4" presId="urn:microsoft.com/office/officeart/2005/8/layout/hList1"/>
    <dgm:cxn modelId="{19FEA96C-46B2-4E83-9E76-77E26076D01E}" type="presOf" srcId="{37CACD7B-9B73-450F-B2A4-E9714DA27280}" destId="{9D37E96D-C958-4668-B525-749CC359F4C0}" srcOrd="0" destOrd="3" presId="urn:microsoft.com/office/officeart/2005/8/layout/hList1"/>
    <dgm:cxn modelId="{79D57253-22DF-430A-9A16-F8DA46C42F45}" type="presOf" srcId="{AAB128C4-8899-4C93-9EC0-D2A67004635C}" destId="{9D37E96D-C958-4668-B525-749CC359F4C0}" srcOrd="0" destOrd="1" presId="urn:microsoft.com/office/officeart/2005/8/layout/hList1"/>
    <dgm:cxn modelId="{99B37D56-9FE6-4EA8-9C27-3CA15A73BFE5}" type="presOf" srcId="{599BFE71-F697-4DDD-A866-05D515369171}" destId="{B593BA17-5CBD-4BF2-B2A2-BB449EE9B5F8}" srcOrd="0" destOrd="0" presId="urn:microsoft.com/office/officeart/2005/8/layout/hList1"/>
    <dgm:cxn modelId="{8D086C78-A51C-443E-8F60-B5BBDF41A334}" type="presOf" srcId="{E4DA5F4F-516A-4CF1-AD22-58CB277A737F}" destId="{CE9C236D-74E1-4B0B-B21F-5B5B41B91948}" srcOrd="0" destOrd="0" presId="urn:microsoft.com/office/officeart/2005/8/layout/hList1"/>
    <dgm:cxn modelId="{BE1F6A5A-3FC3-4BB8-B611-F850EF1A855D}" srcId="{E4DA5F4F-516A-4CF1-AD22-58CB277A737F}" destId="{CC8320DB-4EF4-4D84-90F8-ED3B49FC2422}" srcOrd="1" destOrd="0" parTransId="{77C6A9D8-7B66-4137-AFF6-8F0ED2A7577C}" sibTransId="{E4BBA1E6-8FD8-4FA1-8DA7-B7CA50050A3E}"/>
    <dgm:cxn modelId="{AFB8F27C-EB7A-4456-8755-47EFB5294986}" type="presOf" srcId="{576F1509-B34E-4FB1-964F-662028F5D72D}" destId="{9D37E96D-C958-4668-B525-749CC359F4C0}" srcOrd="0" destOrd="4" presId="urn:microsoft.com/office/officeart/2005/8/layout/hList1"/>
    <dgm:cxn modelId="{EF867982-59B7-4AF5-BE64-A3EBC7891A76}" srcId="{10563E08-09C7-4B37-AEC4-A182A9F21BC0}" destId="{576F1509-B34E-4FB1-964F-662028F5D72D}" srcOrd="4" destOrd="0" parTransId="{604765F0-8229-4CA2-9231-09945C1BDD8D}" sibTransId="{D5A03F0F-D5CA-4BD4-B88E-D24F0A2E1A9F}"/>
    <dgm:cxn modelId="{DCE22092-A9EA-491B-A6E9-1C04DC0950A7}" srcId="{BE211354-9935-4E08-B535-DB90A1D6FEA7}" destId="{5E03B288-1398-407B-B99C-741C6B26FF72}" srcOrd="3" destOrd="0" parTransId="{E778CB24-D867-4D73-A6DD-0740A475BCF8}" sibTransId="{8D9F5529-D78E-4793-9F36-EA97B310F23D}"/>
    <dgm:cxn modelId="{330A77A5-5AE2-457B-BA2D-55FC43012589}" srcId="{42CC227B-8384-4693-973D-92CC2A9C1826}" destId="{BE211354-9935-4E08-B535-DB90A1D6FEA7}" srcOrd="0" destOrd="0" parTransId="{6EAE84C6-5F69-4506-95BE-A727372DEB46}" sibTransId="{1F54E305-1FB0-4DCB-BEF3-7594FB68338A}"/>
    <dgm:cxn modelId="{FC6793A7-A1ED-445D-9069-B7E3C67A732E}" type="presOf" srcId="{10563E08-09C7-4B37-AEC4-A182A9F21BC0}" destId="{EA8DAE8D-9310-4B58-83C0-DFC4B4C10C4A}" srcOrd="0" destOrd="0" presId="urn:microsoft.com/office/officeart/2005/8/layout/hList1"/>
    <dgm:cxn modelId="{34810EAE-510B-41A5-847D-3FF32CC4431F}" type="presOf" srcId="{65ABA7BB-1921-431A-B136-D47AE3624FDB}" destId="{9D37E96D-C958-4668-B525-749CC359F4C0}" srcOrd="0" destOrd="2" presId="urn:microsoft.com/office/officeart/2005/8/layout/hList1"/>
    <dgm:cxn modelId="{428EE6AE-BE1F-420A-931F-97D559978965}" srcId="{10563E08-09C7-4B37-AEC4-A182A9F21BC0}" destId="{37CACD7B-9B73-450F-B2A4-E9714DA27280}" srcOrd="3" destOrd="0" parTransId="{F709BFA8-7025-4333-A2C9-2E62506E358B}" sibTransId="{792CF26E-4769-4ABD-820D-459AA6AE1361}"/>
    <dgm:cxn modelId="{C8E0CFBB-9B89-4DC2-A436-2A2B475A6E2D}" srcId="{10563E08-09C7-4B37-AEC4-A182A9F21BC0}" destId="{AAB128C4-8899-4C93-9EC0-D2A67004635C}" srcOrd="1" destOrd="0" parTransId="{2ADFFEA3-2B19-4B20-8A90-B58BF7FB80A9}" sibTransId="{310C6BD8-B741-4557-8DCA-7C03453BFD46}"/>
    <dgm:cxn modelId="{BF63ACC4-605C-4F29-AAB7-ECBCC98E4568}" type="presOf" srcId="{BE211354-9935-4E08-B535-DB90A1D6FEA7}" destId="{51E78EE9-C0FA-40A1-B9C7-8C0E7F5AE4AD}" srcOrd="0" destOrd="0" presId="urn:microsoft.com/office/officeart/2005/8/layout/hList1"/>
    <dgm:cxn modelId="{FD9AB8C4-12FE-4CE6-B0CF-088910AA605D}" type="presOf" srcId="{CC8320DB-4EF4-4D84-90F8-ED3B49FC2422}" destId="{BAD92947-F9CF-4F00-A92B-CF335B68476C}" srcOrd="0" destOrd="1" presId="urn:microsoft.com/office/officeart/2005/8/layout/hList1"/>
    <dgm:cxn modelId="{337C20CD-BC0F-4D82-8C71-A20C8EEABB9C}" srcId="{42CC227B-8384-4693-973D-92CC2A9C1826}" destId="{10563E08-09C7-4B37-AEC4-A182A9F21BC0}" srcOrd="1" destOrd="0" parTransId="{41D8AC45-E0A5-452E-83BB-90C42DE8F6BC}" sibTransId="{1A82DB8A-6B62-45B6-8508-33A8310CFEFC}"/>
    <dgm:cxn modelId="{4A8A4ED3-2FFE-4A65-B1B1-920DF1C91497}" type="presOf" srcId="{5E03B288-1398-407B-B99C-741C6B26FF72}" destId="{B593BA17-5CBD-4BF2-B2A2-BB449EE9B5F8}" srcOrd="0" destOrd="3" presId="urn:microsoft.com/office/officeart/2005/8/layout/hList1"/>
    <dgm:cxn modelId="{A43489DE-1A7A-4BF1-ACE6-C2DDCC4E5182}" srcId="{BE211354-9935-4E08-B535-DB90A1D6FEA7}" destId="{1FE13B75-EEC0-41BC-81CC-B70FF064A35A}" srcOrd="5" destOrd="0" parTransId="{83453A42-B596-43D8-BB57-308276EC2AC9}" sibTransId="{86581D2E-8D6E-4F9D-9728-723F2FA0E9D2}"/>
    <dgm:cxn modelId="{A426EAE4-1B53-40E4-B6BA-1C6A7802258F}" type="presOf" srcId="{1FE13B75-EEC0-41BC-81CC-B70FF064A35A}" destId="{B593BA17-5CBD-4BF2-B2A2-BB449EE9B5F8}" srcOrd="0" destOrd="5" presId="urn:microsoft.com/office/officeart/2005/8/layout/hList1"/>
    <dgm:cxn modelId="{FBD17DE6-F2D5-4372-8223-D7364820A75D}" srcId="{10563E08-09C7-4B37-AEC4-A182A9F21BC0}" destId="{65ABA7BB-1921-431A-B136-D47AE3624FDB}" srcOrd="2" destOrd="0" parTransId="{27C8A04F-279E-4C7F-98D7-D9ED08915BC4}" sibTransId="{E6A9EADA-6AAB-4F0F-906D-09B85A1F02AD}"/>
    <dgm:cxn modelId="{75EC2DEC-9D0C-49C3-8B13-6BA4CAC3B9C0}" srcId="{BE211354-9935-4E08-B535-DB90A1D6FEA7}" destId="{F451EFBB-FABF-4186-99AC-86FC8861EF5E}" srcOrd="2" destOrd="0" parTransId="{46010135-96C5-4D20-802B-F5611A541E46}" sibTransId="{CB3E7AB2-B172-4BEC-8767-43465B84E4C1}"/>
    <dgm:cxn modelId="{0DA1ABF0-241F-4FBD-BEFC-8AE35E4B28C1}" type="presOf" srcId="{BC5A8528-8D4B-45ED-99CE-80F25FEFABCD}" destId="{BAD92947-F9CF-4F00-A92B-CF335B68476C}" srcOrd="0" destOrd="0" presId="urn:microsoft.com/office/officeart/2005/8/layout/hList1"/>
    <dgm:cxn modelId="{9E1B34FF-0108-436A-A62B-5D0DE07633AD}" srcId="{42CC227B-8384-4693-973D-92CC2A9C1826}" destId="{E4DA5F4F-516A-4CF1-AD22-58CB277A737F}" srcOrd="2" destOrd="0" parTransId="{12409A70-EAA3-4E92-AD41-E13686A417BD}" sibTransId="{CB14B361-5B98-4F52-975F-79B2F6AC7602}"/>
    <dgm:cxn modelId="{8C76191E-0F17-43C2-ADCB-420937BB76A2}" type="presParOf" srcId="{33A3D08F-BC3B-4632-87BC-1345E2C0AFE7}" destId="{B944937E-2888-40A5-BCD8-7B6CF89CE96B}" srcOrd="0" destOrd="0" presId="urn:microsoft.com/office/officeart/2005/8/layout/hList1"/>
    <dgm:cxn modelId="{3F05EDD6-E8C1-40C7-8846-CBC583632A7F}" type="presParOf" srcId="{B944937E-2888-40A5-BCD8-7B6CF89CE96B}" destId="{51E78EE9-C0FA-40A1-B9C7-8C0E7F5AE4AD}" srcOrd="0" destOrd="0" presId="urn:microsoft.com/office/officeart/2005/8/layout/hList1"/>
    <dgm:cxn modelId="{A1135D0D-935D-4483-8B3D-F188CC7A3B18}" type="presParOf" srcId="{B944937E-2888-40A5-BCD8-7B6CF89CE96B}" destId="{B593BA17-5CBD-4BF2-B2A2-BB449EE9B5F8}" srcOrd="1" destOrd="0" presId="urn:microsoft.com/office/officeart/2005/8/layout/hList1"/>
    <dgm:cxn modelId="{68A2D717-48F5-411F-B936-9EA8CC7D690F}" type="presParOf" srcId="{33A3D08F-BC3B-4632-87BC-1345E2C0AFE7}" destId="{71CE43BB-3334-419D-B8CC-FFCE4F09B0BA}" srcOrd="1" destOrd="0" presId="urn:microsoft.com/office/officeart/2005/8/layout/hList1"/>
    <dgm:cxn modelId="{879C950E-57E1-4D1E-97B6-F6FFEAA9C6B3}" type="presParOf" srcId="{33A3D08F-BC3B-4632-87BC-1345E2C0AFE7}" destId="{5D4A8E7C-D2C3-4528-BEED-C2EA83AE6287}" srcOrd="2" destOrd="0" presId="urn:microsoft.com/office/officeart/2005/8/layout/hList1"/>
    <dgm:cxn modelId="{71264D56-9E7A-49CB-B12F-65364B85F516}" type="presParOf" srcId="{5D4A8E7C-D2C3-4528-BEED-C2EA83AE6287}" destId="{EA8DAE8D-9310-4B58-83C0-DFC4B4C10C4A}" srcOrd="0" destOrd="0" presId="urn:microsoft.com/office/officeart/2005/8/layout/hList1"/>
    <dgm:cxn modelId="{FD041951-B9E5-40D1-BEDF-DFA3BFB46CEB}" type="presParOf" srcId="{5D4A8E7C-D2C3-4528-BEED-C2EA83AE6287}" destId="{9D37E96D-C958-4668-B525-749CC359F4C0}" srcOrd="1" destOrd="0" presId="urn:microsoft.com/office/officeart/2005/8/layout/hList1"/>
    <dgm:cxn modelId="{93AB2E29-7A58-4871-9FC4-AA9AF51FCC12}" type="presParOf" srcId="{33A3D08F-BC3B-4632-87BC-1345E2C0AFE7}" destId="{3B06A4CD-E841-4D64-B399-83BAD8098017}" srcOrd="3" destOrd="0" presId="urn:microsoft.com/office/officeart/2005/8/layout/hList1"/>
    <dgm:cxn modelId="{7C8AF990-E6C2-49B6-84C3-AEDC16D18311}" type="presParOf" srcId="{33A3D08F-BC3B-4632-87BC-1345E2C0AFE7}" destId="{220501D9-38BE-4E1F-BB6A-A686277C8D37}" srcOrd="4" destOrd="0" presId="urn:microsoft.com/office/officeart/2005/8/layout/hList1"/>
    <dgm:cxn modelId="{3154DE6E-6030-47C6-962A-0BECF1FDBFB4}" type="presParOf" srcId="{220501D9-38BE-4E1F-BB6A-A686277C8D37}" destId="{CE9C236D-74E1-4B0B-B21F-5B5B41B91948}" srcOrd="0" destOrd="0" presId="urn:microsoft.com/office/officeart/2005/8/layout/hList1"/>
    <dgm:cxn modelId="{A240B962-A163-4AD4-AF5C-933D0A33214B}" type="presParOf" srcId="{220501D9-38BE-4E1F-BB6A-A686277C8D37}" destId="{BAD92947-F9CF-4F00-A92B-CF335B68476C}"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E78EE9-C0FA-40A1-B9C7-8C0E7F5AE4AD}">
      <dsp:nvSpPr>
        <dsp:cNvPr id="0" name=""/>
        <dsp:cNvSpPr/>
      </dsp:nvSpPr>
      <dsp:spPr>
        <a:xfrm>
          <a:off x="3400" y="231752"/>
          <a:ext cx="3315221" cy="403200"/>
        </a:xfrm>
        <a:prstGeom prst="rect">
          <a:avLst/>
        </a:prstGeom>
        <a:solidFill>
          <a:srgbClr val="44546A"/>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Lightweight</a:t>
          </a:r>
          <a:endParaRPr lang="en-US" sz="1400" b="1" i="0" u="none" strike="noStrike" kern="1200" cap="none" baseline="0" noProof="0">
            <a:solidFill>
              <a:srgbClr val="010000"/>
            </a:solidFill>
            <a:latin typeface="Segoe UI Light"/>
            <a:cs typeface="Segoe UI Light"/>
          </a:endParaRPr>
        </a:p>
      </dsp:txBody>
      <dsp:txXfrm>
        <a:off x="3400" y="231752"/>
        <a:ext cx="3315221" cy="403200"/>
      </dsp:txXfrm>
    </dsp:sp>
    <dsp:sp modelId="{B593BA17-5CBD-4BF2-B2A2-BB449EE9B5F8}">
      <dsp:nvSpPr>
        <dsp:cNvPr id="0" name=""/>
        <dsp:cNvSpPr/>
      </dsp:nvSpPr>
      <dsp:spPr>
        <a:xfrm>
          <a:off x="3400" y="634952"/>
          <a:ext cx="3315221" cy="3151260"/>
        </a:xfrm>
        <a:prstGeom prst="rect">
          <a:avLst/>
        </a:prstGeom>
        <a:solidFill>
          <a:schemeClr val="accent5">
            <a:lumMod val="75000"/>
            <a:alpha val="9000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only changing the license type and edition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this option for SQL Server VMs with multiple instances, or participating in a failover cluster instance (FCI)</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impact to memory or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It is recommended to register your SQL Server VM in lightweight mode first, and then upgrade to Full mode during a scheduled maintenance window</a:t>
          </a:r>
          <a:r>
            <a:rPr lang="en-US" sz="1400" kern="1200">
              <a:solidFill>
                <a:schemeClr val="bg1"/>
              </a:solidFill>
              <a:latin typeface="Segoe UI Light"/>
              <a:cs typeface="Segoe UI Light"/>
            </a:rPr>
            <a:t>.</a:t>
          </a:r>
        </a:p>
      </dsp:txBody>
      <dsp:txXfrm>
        <a:off x="3400" y="634952"/>
        <a:ext cx="3315221" cy="3151260"/>
      </dsp:txXfrm>
    </dsp:sp>
    <dsp:sp modelId="{EA8DAE8D-9310-4B58-83C0-DFC4B4C10C4A}">
      <dsp:nvSpPr>
        <dsp:cNvPr id="0" name=""/>
        <dsp:cNvSpPr/>
      </dsp:nvSpPr>
      <dsp:spPr>
        <a:xfrm>
          <a:off x="3782752" y="231752"/>
          <a:ext cx="3315221" cy="403200"/>
        </a:xfrm>
        <a:prstGeom prst="rect">
          <a:avLst/>
        </a:prstGeom>
        <a:solidFill>
          <a:srgbClr val="44546A"/>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a:lnSpc>
              <a:spcPct val="90000"/>
            </a:lnSpc>
            <a:spcBef>
              <a:spcPct val="0"/>
            </a:spcBef>
            <a:spcAft>
              <a:spcPct val="35000"/>
            </a:spcAft>
            <a:buNone/>
          </a:pPr>
          <a:r>
            <a:rPr lang="en-US" sz="1400" b="1" kern="1200" baseline="0">
              <a:latin typeface="Segoe UI Light"/>
              <a:cs typeface="Segoe UI Light"/>
            </a:rPr>
            <a:t>Full</a:t>
          </a:r>
          <a:endParaRPr lang="en-US" sz="1400" b="1" kern="1200">
            <a:latin typeface="Segoe UI Light"/>
            <a:cs typeface="Segoe UI Light"/>
          </a:endParaRPr>
        </a:p>
      </dsp:txBody>
      <dsp:txXfrm>
        <a:off x="3782752" y="231752"/>
        <a:ext cx="3315221" cy="403200"/>
      </dsp:txXfrm>
    </dsp:sp>
    <dsp:sp modelId="{9D37E96D-C958-4668-B525-749CC359F4C0}">
      <dsp:nvSpPr>
        <dsp:cNvPr id="0" name=""/>
        <dsp:cNvSpPr/>
      </dsp:nvSpPr>
      <dsp:spPr>
        <a:xfrm>
          <a:off x="3782752" y="634952"/>
          <a:ext cx="3315221" cy="3151260"/>
        </a:xfrm>
        <a:prstGeom prst="rect">
          <a:avLst/>
        </a:prstGeom>
        <a:solidFill>
          <a:schemeClr val="accent5">
            <a:lumMod val="75000"/>
            <a:alpha val="9000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Does not require the restart of SQL Server</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Supports all functionality</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Use it for managing a SQL Server VM with a single instance</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Installs two windows services that have a minimal impact to memory and CPU</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3782752" y="634952"/>
        <a:ext cx="3315221" cy="3151260"/>
      </dsp:txXfrm>
    </dsp:sp>
    <dsp:sp modelId="{CE9C236D-74E1-4B0B-B21F-5B5B41B91948}">
      <dsp:nvSpPr>
        <dsp:cNvPr id="0" name=""/>
        <dsp:cNvSpPr/>
      </dsp:nvSpPr>
      <dsp:spPr>
        <a:xfrm>
          <a:off x="7562104" y="231752"/>
          <a:ext cx="3315221" cy="403200"/>
        </a:xfrm>
        <a:prstGeom prst="rect">
          <a:avLst/>
        </a:prstGeom>
        <a:solidFill>
          <a:srgbClr val="44546A"/>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ctr" defTabSz="622300" rtl="0">
            <a:lnSpc>
              <a:spcPct val="90000"/>
            </a:lnSpc>
            <a:spcBef>
              <a:spcPct val="0"/>
            </a:spcBef>
            <a:spcAft>
              <a:spcPct val="35000"/>
            </a:spcAft>
            <a:buNone/>
          </a:pPr>
          <a:r>
            <a:rPr lang="en-US" sz="1400" b="1" kern="1200" baseline="0">
              <a:latin typeface="Segoe UI Light"/>
              <a:cs typeface="Segoe UI Light"/>
            </a:rPr>
            <a:t>NoAgent </a:t>
          </a:r>
          <a:endParaRPr lang="en-US" sz="1400" b="1" kern="1200">
            <a:latin typeface="Segoe UI Light"/>
            <a:cs typeface="Segoe UI Light"/>
          </a:endParaRPr>
        </a:p>
      </dsp:txBody>
      <dsp:txXfrm>
        <a:off x="7562104" y="231752"/>
        <a:ext cx="3315221" cy="403200"/>
      </dsp:txXfrm>
    </dsp:sp>
    <dsp:sp modelId="{BAD92947-F9CF-4F00-A92B-CF335B68476C}">
      <dsp:nvSpPr>
        <dsp:cNvPr id="0" name=""/>
        <dsp:cNvSpPr/>
      </dsp:nvSpPr>
      <dsp:spPr>
        <a:xfrm>
          <a:off x="7562104" y="634952"/>
          <a:ext cx="3315221" cy="3151260"/>
        </a:xfrm>
        <a:prstGeom prst="rect">
          <a:avLst/>
        </a:prstGeom>
        <a:solidFill>
          <a:schemeClr val="accent5">
            <a:lumMod val="75000"/>
            <a:alpha val="9000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Dedicated </a:t>
          </a:r>
          <a:r>
            <a:rPr lang="en-US" sz="1400" b="1" u="sng" kern="1200" baseline="0">
              <a:solidFill>
                <a:schemeClr val="bg1"/>
              </a:solidFill>
              <a:latin typeface="Segoe UI Light"/>
              <a:cs typeface="Segoe UI Light"/>
            </a:rPr>
            <a:t>only</a:t>
          </a:r>
          <a:r>
            <a:rPr lang="en-US" sz="1400" kern="1200" baseline="0">
              <a:solidFill>
                <a:schemeClr val="bg1"/>
              </a:solidFill>
              <a:latin typeface="Segoe UI Light"/>
              <a:cs typeface="Segoe UI Light"/>
            </a:rPr>
            <a:t> for SQL Server 2008 and SQL Server 2008 R2 installed on Windows Server 2008</a:t>
          </a:r>
          <a:endParaRPr lang="en-US" sz="1400" kern="1200">
            <a:solidFill>
              <a:schemeClr val="bg1"/>
            </a:solidFill>
            <a:latin typeface="Segoe UI Light"/>
            <a:cs typeface="Segoe UI Light"/>
          </a:endParaRPr>
        </a:p>
        <a:p>
          <a:pPr marL="114300" lvl="1" indent="-114300" algn="l" defTabSz="622300">
            <a:lnSpc>
              <a:spcPct val="90000"/>
            </a:lnSpc>
            <a:spcBef>
              <a:spcPct val="0"/>
            </a:spcBef>
            <a:spcAft>
              <a:spcPct val="15000"/>
            </a:spcAft>
            <a:buChar char="•"/>
          </a:pPr>
          <a:r>
            <a:rPr lang="en-US" sz="1400" kern="1200" baseline="0">
              <a:solidFill>
                <a:schemeClr val="bg1"/>
              </a:solidFill>
              <a:latin typeface="Segoe UI Light"/>
              <a:cs typeface="Segoe UI Light"/>
            </a:rPr>
            <a:t>No associated cost</a:t>
          </a:r>
          <a:endParaRPr lang="en-US" sz="1400" kern="1200">
            <a:solidFill>
              <a:schemeClr val="bg1"/>
            </a:solidFill>
            <a:latin typeface="Segoe UI Light"/>
            <a:cs typeface="Segoe UI Light"/>
          </a:endParaRPr>
        </a:p>
      </dsp:txBody>
      <dsp:txXfrm>
        <a:off x="7562104" y="634952"/>
        <a:ext cx="3315221" cy="315126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32E0C4-0908-461E-9A6C-5E47A63D87A4}" type="datetimeFigureOut">
              <a:rPr lang="en-US" smtClean="0"/>
              <a:t>1/17/2023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E711E2-EE1C-47A6-9C92-70E5F0260202}" type="slidenum">
              <a:rPr lang="en-US" smtClean="0"/>
              <a:t>‹#›</a:t>
            </a:fld>
            <a:endParaRPr lang="en-US"/>
          </a:p>
        </p:txBody>
      </p:sp>
    </p:spTree>
    <p:extLst>
      <p:ext uri="{BB962C8B-B14F-4D97-AF65-F5344CB8AC3E}">
        <p14:creationId xmlns:p14="http://schemas.microsoft.com/office/powerpoint/2010/main" val="329626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aka.ms/sqlesu"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7977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SegoeUI"/>
              </a:rPr>
              <a:t>Security is a key area of interest for any database administrator who is responsible for securing and protecting business data stored in a SQL Server database. Sometimes compliance requirements drive security needs like encryption of data at rest. SQL Server on Azure Virtual Machines make security management easier through patching and easily implement encryption features for better security and compliance.</a:t>
            </a:r>
          </a:p>
          <a:p>
            <a:endParaRPr lang="en-US" b="0" i="0">
              <a:solidFill>
                <a:srgbClr val="333333"/>
              </a:solidFill>
              <a:effectLst/>
              <a:latin typeface="SegoeUI"/>
            </a:endParaRPr>
          </a:p>
          <a:p>
            <a:r>
              <a:rPr lang="en-US" b="0" i="0">
                <a:solidFill>
                  <a:srgbClr val="333333"/>
                </a:solidFill>
                <a:effectLst/>
                <a:latin typeface="SegoeUI"/>
              </a:rPr>
              <a:t>Extended support for SQL Server 2008 and SQL Server 2008 R2 ended on July 10, 2019. Customers that have SQL Server 2008 R2 and SQL Server 2008 can upgrade to a newer version of SQL Server or migrate to Azure SQL Database or Managed Instance. There is also an option for customers to stay protected using</a:t>
            </a:r>
            <a:r>
              <a:rPr lang="en-US" b="0" i="0" u="sng">
                <a:solidFill>
                  <a:srgbClr val="146CAC"/>
                </a:solidFill>
                <a:effectLst/>
                <a:latin typeface="SegoeUI"/>
                <a:hlinkClick r:id="rId3"/>
              </a:rPr>
              <a:t> Extended Security Updates</a:t>
            </a:r>
            <a:r>
              <a:rPr lang="en-US" b="0" i="0">
                <a:solidFill>
                  <a:srgbClr val="333333"/>
                </a:solidFill>
                <a:effectLst/>
                <a:latin typeface="SegoeUI"/>
              </a:rPr>
              <a:t> for SQL Server 2008 or SQL Server 2008 R2. This is available for </a:t>
            </a:r>
            <a:r>
              <a:rPr lang="en-US" b="1" i="0">
                <a:solidFill>
                  <a:srgbClr val="333333"/>
                </a:solidFill>
                <a:effectLst/>
                <a:latin typeface="SegoeUI"/>
              </a:rPr>
              <a:t>Free</a:t>
            </a:r>
            <a:r>
              <a:rPr lang="en-US" b="0" i="0">
                <a:solidFill>
                  <a:srgbClr val="333333"/>
                </a:solidFill>
                <a:effectLst/>
                <a:latin typeface="SegoeUI"/>
              </a:rPr>
              <a:t> and enabled by default when migrating on-premises servers to SQL Server on Azure virtual machines. This provides you the ability to receive a critical security update when one is released or receive technical support for SQL Server 2008 or SQL Server 2008 R2 with your existing support plan without having to purchase Extended Security Update subscriptions. </a:t>
            </a:r>
            <a:endParaRPr lang="en-US"/>
          </a:p>
        </p:txBody>
      </p:sp>
      <p:sp>
        <p:nvSpPr>
          <p:cNvPr id="4" name="Footer Placeholder 3"/>
          <p:cNvSpPr>
            <a:spLocks noGrp="1"/>
          </p:cNvSpPr>
          <p:nvPr>
            <p:ph type="ftr" sz="quarter" idx="4"/>
          </p:nvPr>
        </p:nvSpPr>
        <p:spPr/>
        <p:txBody>
          <a:bodyPr/>
          <a:lstStyle/>
          <a:p>
            <a:r>
              <a:rPr lang="en-US" noProof="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a:p>
            <a:endParaRPr lang="en-US" noProof="0"/>
          </a:p>
        </p:txBody>
      </p:sp>
      <p:sp>
        <p:nvSpPr>
          <p:cNvPr id="5" name="Slide Number Placeholder 4"/>
          <p:cNvSpPr>
            <a:spLocks noGrp="1"/>
          </p:cNvSpPr>
          <p:nvPr>
            <p:ph type="sldNum" sz="quarter" idx="5"/>
          </p:nvPr>
        </p:nvSpPr>
        <p:spPr/>
        <p:txBody>
          <a:bodyPr/>
          <a:lstStyle/>
          <a:p>
            <a:fld id="{2910A2D9-F064-48EF-99CB-A51108C1AB40}" type="slidenum">
              <a:rPr lang="en-US" noProof="0" smtClean="0"/>
              <a:t>10</a:t>
            </a:fld>
            <a:endParaRPr lang="en-US" noProof="0"/>
          </a:p>
        </p:txBody>
      </p:sp>
    </p:spTree>
    <p:extLst>
      <p:ext uri="{BB962C8B-B14F-4D97-AF65-F5344CB8AC3E}">
        <p14:creationId xmlns:p14="http://schemas.microsoft.com/office/powerpoint/2010/main" val="292977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33333"/>
                </a:solidFill>
                <a:effectLst/>
                <a:latin typeface="inherit"/>
              </a:rPr>
              <a:t>In addition to the above benefits, SQL Server on Azure virtual machines also offer you the ability to </a:t>
            </a:r>
            <a:endParaRPr lang="en-US" b="0" i="0">
              <a:solidFill>
                <a:srgbClr val="333333"/>
              </a:solidFill>
              <a:effectLst/>
              <a:latin typeface="SegoeUI"/>
            </a:endParaRPr>
          </a:p>
          <a:p>
            <a:pPr algn="l"/>
            <a:r>
              <a:rPr lang="en-US" b="0" i="0">
                <a:solidFill>
                  <a:srgbClr val="333333"/>
                </a:solidFill>
                <a:effectLst/>
                <a:latin typeface="SegoeUI"/>
              </a:rPr>
              <a:t>detect anomalous activities indicating unusual and potentially harmful attempts to access or exploit databases. You'll see alerts when there are suspicious database activities, potential vulnerabilities, or SQL injection attacks, and anomalous database access and query patterns.</a:t>
            </a:r>
          </a:p>
          <a:p>
            <a:endParaRPr lang="en-US"/>
          </a:p>
        </p:txBody>
      </p:sp>
      <p:sp>
        <p:nvSpPr>
          <p:cNvPr id="4" name="Slide Number Placeholder 3"/>
          <p:cNvSpPr>
            <a:spLocks noGrp="1"/>
          </p:cNvSpPr>
          <p:nvPr>
            <p:ph type="sldNum" sz="quarter" idx="5"/>
          </p:nvPr>
        </p:nvSpPr>
        <p:spPr/>
        <p:txBody>
          <a:bodyPr/>
          <a:lstStyle/>
          <a:p>
            <a:fld id="{E2E711E2-EE1C-47A6-9C92-70E5F0260202}" type="slidenum">
              <a:rPr lang="en-US" smtClean="0"/>
              <a:t>11</a:t>
            </a:fld>
            <a:endParaRPr lang="en-US"/>
          </a:p>
        </p:txBody>
      </p:sp>
    </p:spTree>
    <p:extLst>
      <p:ext uri="{BB962C8B-B14F-4D97-AF65-F5344CB8AC3E}">
        <p14:creationId xmlns:p14="http://schemas.microsoft.com/office/powerpoint/2010/main" val="22074194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12</a:t>
            </a:fld>
            <a:endParaRPr lang="en-US"/>
          </a:p>
        </p:txBody>
      </p:sp>
    </p:spTree>
    <p:extLst>
      <p:ext uri="{BB962C8B-B14F-4D97-AF65-F5344CB8AC3E}">
        <p14:creationId xmlns:p14="http://schemas.microsoft.com/office/powerpoint/2010/main" val="40216341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756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506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402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915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40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52515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4842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286">
              <a:spcAft>
                <a:spcPts val="2427"/>
              </a:spcAft>
              <a:defRPr/>
            </a:pPr>
            <a:endParaRPr lang="en-US" b="1" dirty="0">
              <a:solidFill>
                <a:srgbClr val="0078D7"/>
              </a:solidFill>
            </a:endParaRPr>
          </a:p>
        </p:txBody>
      </p:sp>
      <p:sp>
        <p:nvSpPr>
          <p:cNvPr id="4" name="Slide Number Placeholder 3"/>
          <p:cNvSpPr>
            <a:spLocks noGrp="1"/>
          </p:cNvSpPr>
          <p:nvPr>
            <p:ph type="sldNum" sz="quarter" idx="10"/>
          </p:nvPr>
        </p:nvSpPr>
        <p:spPr/>
        <p:txBody>
          <a:bodyPr/>
          <a:lstStyle/>
          <a:p>
            <a:pPr marL="0" marR="0" lvl="0" indent="0" algn="r" defTabSz="924641" rtl="0" eaLnBrk="1" fontAlgn="auto" latinLnBrk="0" hangingPunct="1">
              <a:lnSpc>
                <a:spcPct val="100000"/>
              </a:lnSpc>
              <a:spcBef>
                <a:spcPts val="0"/>
              </a:spcBef>
              <a:spcAft>
                <a:spcPts val="0"/>
              </a:spcAft>
              <a:buClrTx/>
              <a:buSzTx/>
              <a:buFontTx/>
              <a:buNone/>
              <a:tabLst/>
              <a:defRPr/>
            </a:pPr>
            <a:fld id="{E68264DF-0A5C-4835-8CF4-1B7226355ED2}"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641"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4138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3441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140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59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5835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09122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1.emf"/><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29.jpeg"/><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0.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1.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Master" Target="../slideMasters/slideMaster5.xml"/><Relationship Id="rId4" Type="http://schemas.openxmlformats.org/officeDocument/2006/relationships/image" Target="../media/image53.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Master" Target="../slideMasters/slideMaster5.xml"/><Relationship Id="rId5" Type="http://schemas.openxmlformats.org/officeDocument/2006/relationships/image" Target="../media/image57.jpeg"/><Relationship Id="rId4" Type="http://schemas.openxmlformats.org/officeDocument/2006/relationships/image" Target="../media/image56.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4" Type="http://schemas.openxmlformats.org/officeDocument/2006/relationships/image" Target="../media/image47.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27.jpeg"/><Relationship Id="rId1" Type="http://schemas.openxmlformats.org/officeDocument/2006/relationships/slideMaster" Target="../slideMasters/slideMaster5.xml"/><Relationship Id="rId6" Type="http://schemas.openxmlformats.org/officeDocument/2006/relationships/image" Target="../media/image58.jpeg"/><Relationship Id="rId5" Type="http://schemas.openxmlformats.org/officeDocument/2006/relationships/image" Target="../media/image48.jpeg"/><Relationship Id="rId4" Type="http://schemas.openxmlformats.org/officeDocument/2006/relationships/image" Target="../media/image47.jpe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6.xml"/><Relationship Id="rId4" Type="http://schemas.openxmlformats.org/officeDocument/2006/relationships/image" Target="../media/image19.jpe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6.xml"/><Relationship Id="rId4" Type="http://schemas.openxmlformats.org/officeDocument/2006/relationships/image" Target="../media/image11.emf"/></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7.xml"/><Relationship Id="rId4" Type="http://schemas.openxmlformats.org/officeDocument/2006/relationships/image" Target="../media/image19.jpe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7.xml"/><Relationship Id="rId4" Type="http://schemas.openxmlformats.org/officeDocument/2006/relationships/image" Target="../media/image1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19.jpe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4" Type="http://schemas.openxmlformats.org/officeDocument/2006/relationships/image" Target="../media/image11.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7825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1015549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1314007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816553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064339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580309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3568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266901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3672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87789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2793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10401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355560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26771184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61213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187663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5151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148887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5923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728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a:srcRect l="-18798" t="13965" r="18796" b="13965"/>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1/17/2023</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18710296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46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7005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10207877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603740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2258155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99529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2"/>
          <a:srcRect/>
          <a:stretch/>
        </p:blipFill>
        <p:spPr>
          <a:xfrm>
            <a:off x="447900" y="1315139"/>
            <a:ext cx="2097051" cy="941710"/>
          </a:xfrm>
          <a:prstGeom prst="rect">
            <a:avLst/>
          </a:prstGeom>
        </p:spPr>
      </p:pic>
    </p:spTree>
    <p:extLst>
      <p:ext uri="{BB962C8B-B14F-4D97-AF65-F5344CB8AC3E}">
        <p14:creationId xmlns:p14="http://schemas.microsoft.com/office/powerpoint/2010/main" val="20180210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69669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74114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55428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800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166171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9552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2275958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3673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11405315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8594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Customer-ready decks</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L300</a:t>
            </a:r>
          </a:p>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Technical value, Use cases</a:t>
            </a: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L100</a:t>
            </a:r>
          </a:p>
          <a:p>
            <a:pPr fontAlgn="base">
              <a:lnSpc>
                <a:spcPct val="110000"/>
              </a:lnSpc>
            </a:pPr>
            <a:r>
              <a:rPr lang="en-US" sz="1200" b="1" spc="50">
                <a:latin typeface="Segoe UI Semibold" panose="020B0502040204020203" pitchFamily="34" charset="0"/>
                <a:cs typeface="Segoe UI Semibold" panose="020B0502040204020203" pitchFamily="34" charset="0"/>
              </a:rPr>
              <a:t>Business value, Overview</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Compete battlecards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Alation</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Informatica EDC</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Google 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Collibra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Seller FAQ</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Roadmap</a:t>
            </a: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Latest demo references</a:t>
            </a: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200" b="1" spc="50">
                <a:solidFill>
                  <a:schemeClr val="bg2"/>
                </a:solidFill>
                <a:latin typeface="Segoe UI Semibold" panose="020B0502040204020203" pitchFamily="34" charset="0"/>
                <a:cs typeface="Segoe UI Semibold" panose="020B0502040204020203" pitchFamily="34" charset="0"/>
              </a:rPr>
              <a:t>Ways to engage PG, Champs</a:t>
            </a: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1P v. 3P guidance</a:t>
            </a: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Demos</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Technical content</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Ready-to-demo environment</a:t>
            </a: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DIY Demo guidance</a:t>
            </a: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Customer ready demo videos</a:t>
            </a: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err="1">
                <a:latin typeface="Segoe UI Semibold" panose="020B0502040204020203" pitchFamily="34" charset="0"/>
                <a:cs typeface="Segoe UI Semibold" panose="020B0502040204020203" pitchFamily="34" charset="0"/>
              </a:rPr>
              <a:t>Techcommunity</a:t>
            </a:r>
            <a:r>
              <a:rPr lang="en-US" sz="1200" b="1" spc="50">
                <a:latin typeface="Segoe UI Semibold" panose="020B0502040204020203" pitchFamily="34" charset="0"/>
                <a:cs typeface="Segoe UI Semibold" panose="020B0502040204020203" pitchFamily="34" charset="0"/>
              </a:rPr>
              <a:t> blogs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solidFill>
                  <a:schemeClr val="bg2"/>
                </a:solidFill>
                <a:latin typeface="Segoe UI Semibold" panose="020B0502040204020203" pitchFamily="34" charset="0"/>
                <a:cs typeface="Segoe UI Semibold" panose="020B0502040204020203" pitchFamily="34" charset="0"/>
              </a:rPr>
              <a:t>Azure blogs</a:t>
            </a: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Docs</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Field Resources</a:t>
            </a:r>
          </a:p>
        </p:txBody>
      </p:sp>
    </p:spTree>
    <p:extLst>
      <p:ext uri="{BB962C8B-B14F-4D97-AF65-F5344CB8AC3E}">
        <p14:creationId xmlns:p14="http://schemas.microsoft.com/office/powerpoint/2010/main" val="177381158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2345997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480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42724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2712578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13221907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911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3180762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0500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421689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5795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444921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920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1254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3529067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18954"/>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52" t="16491" r="27218" b="11242"/>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8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a:srcRect l="22679" t="6978" r="5648" b="4590"/>
          <a:stretch/>
        </p:blipFill>
        <p:spPr>
          <a:xfrm>
            <a:off x="0" y="0"/>
            <a:ext cx="12192000" cy="6858000"/>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427722" y="687730"/>
            <a:ext cx="5984915" cy="4023165"/>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6134260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1757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711049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2838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67084118"/>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8837900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312138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0" y="292354"/>
            <a:ext cx="7568129" cy="6081109"/>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l="9457" t="-223" r="-32" b="223"/>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403137260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864468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526167977"/>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7849886"/>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2940798836"/>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304124468"/>
      </p:ext>
    </p:extLst>
  </p:cSld>
  <p:clrMapOvr>
    <a:masterClrMapping/>
  </p:clrMapOvr>
  <p:transition>
    <p:fade/>
  </p:transition>
  <p:extLst>
    <p:ext uri="{DCECCB84-F9BA-43D5-87BE-67443E8EF086}">
      <p15:sldGuideLst xmlns:p15="http://schemas.microsoft.com/office/powerpoint/2012/main"/>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469084831"/>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18473647"/>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3362261265"/>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1168310246"/>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6232881"/>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1_Title and Content">
    <p:bg>
      <p:bgPr>
        <a:solidFill>
          <a:schemeClr val="bg1"/>
        </a:solidFill>
        <a:effectLst/>
      </p:bgPr>
    </p:bg>
    <p:spTree>
      <p:nvGrpSpPr>
        <p:cNvPr id="1" name=""/>
        <p:cNvGrpSpPr/>
        <p:nvPr/>
      </p:nvGrpSpPr>
      <p:grpSpPr>
        <a:xfrm>
          <a:off x="0" y="0"/>
          <a:ext cx="0" cy="0"/>
          <a:chOff x="0" y="0"/>
          <a:chExt cx="0" cy="0"/>
        </a:xfrm>
      </p:grpSpPr>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7880120"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7880120"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7880120"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141864" y="1400763"/>
            <a:ext cx="5445860" cy="3528139"/>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342954075"/>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383759339"/>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614102793"/>
      </p:ext>
    </p:extLst>
  </p:cSld>
  <p:clrMapOvr>
    <a:masterClrMapping/>
  </p:clrMapOvr>
  <p:transition>
    <p:fade/>
  </p:transition>
  <p:extLst>
    <p:ext uri="{DCECCB84-F9BA-43D5-87BE-67443E8EF086}">
      <p15:sldGuideLst xmlns:p15="http://schemas.microsoft.com/office/powerpoint/2012/main"/>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1801540945"/>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79035869"/>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264599823"/>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403263164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4292524832"/>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888816549"/>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6144665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5763400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val="0"/>
                </a:ext>
              </a:extLst>
            </a:blip>
            <a:srcRect r="11064"/>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2621296800"/>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526590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1095997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633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510252463"/>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98510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702670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557916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64889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719360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878121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600">
                <a:solidFill>
                  <a:schemeClr val="tx2"/>
                </a:solidFill>
              </a:defRPr>
            </a:lvl1pPr>
          </a:lstStyle>
          <a:p>
            <a:r>
              <a:rPr lang="en-US"/>
              <a:t>Title</a:t>
            </a:r>
          </a:p>
        </p:txBody>
      </p:sp>
    </p:spTree>
    <p:extLst>
      <p:ext uri="{BB962C8B-B14F-4D97-AF65-F5344CB8AC3E}">
        <p14:creationId xmlns:p14="http://schemas.microsoft.com/office/powerpoint/2010/main" val="1894127074"/>
      </p:ext>
    </p:extLst>
  </p:cSld>
  <p:clrMapOvr>
    <a:masterClrMapping/>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784830596"/>
      </p:ext>
    </p:extLst>
  </p:cSld>
  <p:clrMapOvr>
    <a:masterClrMapping/>
  </p:clrMapOvr>
  <p:transition>
    <p:fade/>
  </p:transition>
  <p:extLst>
    <p:ext uri="{DCECCB84-F9BA-43D5-87BE-67443E8EF086}">
      <p15:sldGuideLst xmlns:p15="http://schemas.microsoft.com/office/powerpoint/2012/main"/>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40733693"/>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1/17/2023</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29932518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08567738"/>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8796871"/>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778500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4858070"/>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39673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25966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058775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51491683"/>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718168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2458444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1517610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47345833"/>
      </p:ext>
    </p:extLst>
  </p:cSld>
  <p:clrMapOvr>
    <a:masterClrMapping/>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945612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1_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361998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1_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4184661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and Content">
    <p:spTree>
      <p:nvGrpSpPr>
        <p:cNvPr id="1" name=""/>
        <p:cNvGrpSpPr/>
        <p:nvPr/>
      </p:nvGrpSpPr>
      <p:grpSpPr>
        <a:xfrm>
          <a:off x="0" y="0"/>
          <a:ext cx="0" cy="0"/>
          <a:chOff x="0" y="0"/>
          <a:chExt cx="0" cy="0"/>
        </a:xfrm>
      </p:grpSpPr>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10081367" cy="76208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7494183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674546435"/>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1164777"/>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4084571818"/>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173891043"/>
      </p:ext>
    </p:extLst>
  </p:cSld>
  <p:clrMapOvr>
    <a:masterClrMapping/>
  </p:clrMapOvr>
  <p:transition>
    <p:fade/>
  </p:transition>
  <p:extLst>
    <p:ext uri="{DCECCB84-F9BA-43D5-87BE-67443E8EF086}">
      <p15:sldGuideLst xmlns:p15="http://schemas.microsoft.com/office/powerpoint/2012/main"/>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747044276"/>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1332940425"/>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4012876686"/>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3794931237"/>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_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683918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17636351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768636221"/>
      </p:ext>
    </p:extLst>
  </p:cSld>
  <p:clrMapOvr>
    <a:masterClrMapping/>
  </p:clrMapOvr>
  <p:transition>
    <p:fade/>
  </p:transition>
  <p:extLst>
    <p:ext uri="{DCECCB84-F9BA-43D5-87BE-67443E8EF086}">
      <p15:sldGuideLst xmlns:p15="http://schemas.microsoft.com/office/powerpoint/2012/main"/>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948013909"/>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423149708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768373617"/>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1_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159297373"/>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60409550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965909750"/>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2222614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30345756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70839482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End 1">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456965-7C8F-D64A-A5A8-3FFB1D626A75}"/>
              </a:ext>
            </a:extLst>
          </p:cNvPr>
          <p:cNvSpPr txBox="1"/>
          <p:nvPr userDrawn="1"/>
        </p:nvSpPr>
        <p:spPr>
          <a:xfrm>
            <a:off x="387275" y="6239436"/>
            <a:ext cx="10962042" cy="490647"/>
          </a:xfrm>
          <a:prstGeom prst="rect">
            <a:avLst/>
          </a:prstGeom>
          <a:noFill/>
        </p:spPr>
        <p:txBody>
          <a:bodyPr wrap="square" rtlCol="0">
            <a:spAutoFit/>
          </a:bodyPr>
          <a:lstStyle/>
          <a:p>
            <a:pPr>
              <a:lnSpc>
                <a:spcPct val="150000"/>
              </a:lnSpc>
            </a:pPr>
            <a:r>
              <a:rPr lang="en-US" sz="600" b="0" i="0">
                <a:latin typeface="Segoe UI" panose="020B0502040204020203" pitchFamily="34" charset="0"/>
                <a:cs typeface="Segoe UI" panose="020B0502040204020203" pitchFamily="34" charset="0"/>
              </a:rPr>
              <a:t>© 2020 Microsoft Corporation. All rights reserved. Microsoft, Windows, Windows Vista and other product names are or may be registered trademarks and/or trademarks in the U.S. and/or other countries.</a:t>
            </a:r>
          </a:p>
          <a:p>
            <a:pPr>
              <a:lnSpc>
                <a:spcPct val="150000"/>
              </a:lnSpc>
            </a:pPr>
            <a:r>
              <a:rPr lang="en-US" sz="600" b="0" i="0">
                <a:latin typeface="Segoe UI" panose="020B0502040204020203" pitchFamily="34" charset="0"/>
                <a:cs typeface="Segoe UI" panose="020B0502040204020203"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descr="A close up of a sign&#10;&#10;Description automatically generated">
            <a:extLst>
              <a:ext uri="{FF2B5EF4-FFF2-40B4-BE49-F238E27FC236}">
                <a16:creationId xmlns:a16="http://schemas.microsoft.com/office/drawing/2014/main" id="{BCF7F8FB-3E02-034A-8398-4BB6E6D452DF}"/>
              </a:ext>
            </a:extLst>
          </p:cNvPr>
          <p:cNvPicPr>
            <a:picLocks noChangeAspect="1"/>
          </p:cNvPicPr>
          <p:nvPr userDrawn="1"/>
        </p:nvPicPr>
        <p:blipFill>
          <a:blip r:embed="rId2"/>
          <a:stretch>
            <a:fillRect/>
          </a:stretch>
        </p:blipFill>
        <p:spPr>
          <a:xfrm>
            <a:off x="504539" y="3183675"/>
            <a:ext cx="2296503" cy="490647"/>
          </a:xfrm>
          <a:prstGeom prst="rect">
            <a:avLst/>
          </a:prstGeom>
        </p:spPr>
      </p:pic>
    </p:spTree>
    <p:extLst>
      <p:ext uri="{BB962C8B-B14F-4D97-AF65-F5344CB8AC3E}">
        <p14:creationId xmlns:p14="http://schemas.microsoft.com/office/powerpoint/2010/main" val="2455923340"/>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4215438190"/>
      </p:ext>
    </p:extLst>
  </p:cSld>
  <p:clrMapOvr>
    <a:masterClrMapping/>
  </p:clrMapOvr>
  <p:transition>
    <p:fad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960534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2793581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214685045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7029676"/>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4080819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645889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04430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2796200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47752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5630104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525492467"/>
      </p:ext>
    </p:extLst>
  </p:cSld>
  <p:clrMapOvr>
    <a:masterClrMapping/>
  </p:clrMapOvr>
  <p:transition>
    <p:fade/>
  </p:transition>
  <p:extLst>
    <p:ext uri="{DCECCB84-F9BA-43D5-87BE-67443E8EF086}">
      <p15:sldGuideLst xmlns:p15="http://schemas.microsoft.com/office/powerpoint/2012/main"/>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297415668"/>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1/17/2023</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344956529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2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3732540796"/>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05763394"/>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263480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51996"/>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4552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18495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8966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72085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39819555"/>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853493"/>
            <a:ext cx="3863736" cy="2001857"/>
          </a:xfrm>
        </p:spPr>
        <p:txBody>
          <a:bodyPr anchor="t" anchorCtr="0">
            <a:noAutofit/>
          </a:bodyPr>
          <a:lstStyle>
            <a:lvl1pPr algn="l">
              <a:defRPr sz="40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6A85CB22-0811-984A-91F6-3835BA92E06F}"/>
              </a:ext>
            </a:extLst>
          </p:cNvPr>
          <p:cNvSpPr>
            <a:spLocks noGrp="1"/>
          </p:cNvSpPr>
          <p:nvPr>
            <p:ph type="subTitle" idx="1" hasCustomPrompt="1"/>
          </p:nvPr>
        </p:nvSpPr>
        <p:spPr>
          <a:xfrm>
            <a:off x="668752" y="2322576"/>
            <a:ext cx="3863736" cy="399462"/>
          </a:xfrm>
        </p:spPr>
        <p:txBody>
          <a:bodyPr anchor="t">
            <a:noAutofit/>
          </a:bodyPr>
          <a:lstStyle>
            <a:lvl1pPr marL="0" indent="0" algn="l">
              <a:lnSpc>
                <a:spcPct val="150000"/>
              </a:lnSpc>
              <a:buNone/>
              <a:defRPr sz="1400" b="1" i="0" spc="100" baseline="0">
                <a:solidFill>
                  <a:srgbClr val="0078D4"/>
                </a:solidFill>
                <a:latin typeface="Segoe UI Semibold" panose="020B0502040204020203" pitchFamily="34" charset="0"/>
                <a:cs typeface="Segoe UI Semibold"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12354654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8028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418672586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36140629"/>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69645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4363679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8"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3"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7" y="4838790"/>
            <a:ext cx="9401560" cy="945435"/>
          </a:xfrm>
          <a:noFill/>
        </p:spPr>
        <p:txBody>
          <a:bodyPr lIns="0" tIns="0" rIns="0" bIns="0">
            <a:noAutofit/>
          </a:bodyPr>
          <a:lstStyle>
            <a:lvl1pPr marL="0" indent="0">
              <a:lnSpc>
                <a:spcPct val="100000"/>
              </a:lnSpc>
              <a:spcBef>
                <a:spcPts val="0"/>
              </a:spcBef>
              <a:buNone/>
              <a:defRPr sz="1567"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35482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6" y="1202872"/>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866233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6" name="Picture 5">
            <a:extLst>
              <a:ext uri="{FF2B5EF4-FFF2-40B4-BE49-F238E27FC236}">
                <a16:creationId xmlns:a16="http://schemas.microsoft.com/office/drawing/2014/main" id="{9E038D2D-1DAD-4635-91A4-FF50E12092F6}"/>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136796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blue">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7" name="Picture 6">
            <a:extLst>
              <a:ext uri="{FF2B5EF4-FFF2-40B4-BE49-F238E27FC236}">
                <a16:creationId xmlns:a16="http://schemas.microsoft.com/office/drawing/2014/main" id="{FC0B53BF-E558-4E46-A0BB-087AC6D68C3F}"/>
              </a:ext>
            </a:extLst>
          </p:cNvPr>
          <p:cNvPicPr>
            <a:picLocks noChangeAspect="1"/>
          </p:cNvPicPr>
          <p:nvPr userDrawn="1"/>
        </p:nvPicPr>
        <p:blipFill>
          <a:blip r:embed="rId2"/>
          <a:stretch>
            <a:fillRect/>
          </a:stretch>
        </p:blipFill>
        <p:spPr>
          <a:xfrm>
            <a:off x="237310" y="241380"/>
            <a:ext cx="1279717" cy="573660"/>
          </a:xfrm>
          <a:prstGeom prst="rect">
            <a:avLst/>
          </a:prstGeom>
        </p:spPr>
      </p:pic>
    </p:spTree>
    <p:extLst>
      <p:ext uri="{BB962C8B-B14F-4D97-AF65-F5344CB8AC3E}">
        <p14:creationId xmlns:p14="http://schemas.microsoft.com/office/powerpoint/2010/main" val="1213130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hoto">
    <p:spTree>
      <p:nvGrpSpPr>
        <p:cNvPr id="1" name=""/>
        <p:cNvGrpSpPr/>
        <p:nvPr/>
      </p:nvGrpSpPr>
      <p:grpSpPr>
        <a:xfrm>
          <a:off x="0" y="0"/>
          <a:ext cx="0" cy="0"/>
          <a:chOff x="0" y="0"/>
          <a:chExt cx="0" cy="0"/>
        </a:xfrm>
      </p:grpSpPr>
      <p:pic>
        <p:nvPicPr>
          <p:cNvPr id="5" name="Picture 4" descr="A person sitting in a chair using a computer&#10;&#10;Description generated with very high confidence">
            <a:extLst>
              <a:ext uri="{FF2B5EF4-FFF2-40B4-BE49-F238E27FC236}">
                <a16:creationId xmlns:a16="http://schemas.microsoft.com/office/drawing/2014/main" id="{03D2BC42-713B-428D-8ED4-A1554F175C3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3509" y="0"/>
            <a:ext cx="12205509" cy="6858000"/>
          </a:xfrm>
          <a:prstGeom prst="rect">
            <a:avLst/>
          </a:prstGeom>
        </p:spPr>
      </p:pic>
      <p:sp>
        <p:nvSpPr>
          <p:cNvPr id="10" name="Title 1">
            <a:extLst>
              <a:ext uri="{FF2B5EF4-FFF2-40B4-BE49-F238E27FC236}">
                <a16:creationId xmlns:a16="http://schemas.microsoft.com/office/drawing/2014/main" id="{6918950D-BA52-4C37-9FC7-9B2441DABC4D}"/>
              </a:ext>
            </a:extLst>
          </p:cNvPr>
          <p:cNvSpPr>
            <a:spLocks noGrp="1"/>
          </p:cNvSpPr>
          <p:nvPr>
            <p:ph type="title" hasCustomPrompt="1"/>
          </p:nvPr>
        </p:nvSpPr>
        <p:spPr>
          <a:xfrm>
            <a:off x="429544" y="3029995"/>
            <a:ext cx="9401560" cy="1793104"/>
          </a:xfrm>
          <a:noFill/>
        </p:spPr>
        <p:txBody>
          <a:bodyPr lIns="0" tIns="0" rIns="0" bIns="182880" anchor="b" anchorCtr="0"/>
          <a:lstStyle>
            <a:lvl1pPr>
              <a:defRPr sz="5294" strike="noStrike" spc="-147" baseline="0">
                <a:solidFill>
                  <a:schemeClr val="bg2"/>
                </a:solidFill>
              </a:defRPr>
            </a:lvl1pPr>
          </a:lstStyle>
          <a:p>
            <a:r>
              <a:rPr lang="en-US"/>
              <a:t>Microsoft Azure</a:t>
            </a:r>
            <a:br>
              <a:rPr lang="en-US"/>
            </a:br>
            <a:r>
              <a:rPr lang="en-US"/>
              <a:t>title or event name</a:t>
            </a:r>
          </a:p>
        </p:txBody>
      </p:sp>
      <p:sp>
        <p:nvSpPr>
          <p:cNvPr id="11" name="Text Placeholder 4">
            <a:extLst>
              <a:ext uri="{FF2B5EF4-FFF2-40B4-BE49-F238E27FC236}">
                <a16:creationId xmlns:a16="http://schemas.microsoft.com/office/drawing/2014/main" id="{4B7969DA-51E9-4FB3-BFCC-63C88E80862C}"/>
              </a:ext>
            </a:extLst>
          </p:cNvPr>
          <p:cNvSpPr>
            <a:spLocks noGrp="1"/>
          </p:cNvSpPr>
          <p:nvPr>
            <p:ph type="body" sz="quarter" idx="12" hasCustomPrompt="1"/>
          </p:nvPr>
        </p:nvSpPr>
        <p:spPr>
          <a:xfrm>
            <a:off x="426426" y="483879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Author name</a:t>
            </a:r>
          </a:p>
          <a:p>
            <a:pPr lvl="0"/>
            <a:r>
              <a:rPr lang="en-US"/>
              <a:t>Date</a:t>
            </a: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144067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6425" y="1202871"/>
            <a:ext cx="3632388" cy="1172553"/>
          </a:xfrm>
        </p:spPr>
        <p:txBody>
          <a:bodyPr lIns="0" tIns="0" rIns="0" bIns="0"/>
          <a:lstStyle>
            <a:lvl1pPr>
              <a:defRPr sz="1961"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12722" y="1202872"/>
            <a:ext cx="3618382" cy="3289228"/>
          </a:xfrm>
        </p:spPr>
        <p:txBody>
          <a:bodyPr wrap="square" lIns="0" tIns="0" rIns="0" bIns="0">
            <a:noAutofit/>
          </a:bodyPr>
          <a:lstStyle>
            <a:lvl1pPr marL="0" marR="0" indent="0" algn="l" defTabSz="507330" rtl="0" eaLnBrk="1" fontAlgn="auto" latinLnBrk="0" hangingPunct="1">
              <a:lnSpc>
                <a:spcPct val="100000"/>
              </a:lnSpc>
              <a:spcBef>
                <a:spcPts val="0"/>
              </a:spcBef>
              <a:spcAft>
                <a:spcPts val="490"/>
              </a:spcAft>
              <a:buClrTx/>
              <a:buSzPct val="90000"/>
              <a:buFont typeface="Wingdings" panose="05000000000000000000" pitchFamily="2" charset="2"/>
              <a:buNone/>
              <a:tabLst/>
              <a:defRPr sz="1961" spc="0" baseline="0">
                <a:solidFill>
                  <a:schemeClr val="tx1"/>
                </a:solidFill>
                <a:latin typeface="+mj-lt"/>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71557047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3"/>
            <a:ext cx="11339774" cy="1223171"/>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rgbClr val="000000"/>
                </a:solidFill>
              </a:defRPr>
            </a:lvl2pPr>
            <a:lvl3pPr marL="448107" indent="0">
              <a:spcBef>
                <a:spcPts val="0"/>
              </a:spcBef>
              <a:spcAft>
                <a:spcPts val="1273"/>
              </a:spcAft>
              <a:buNone/>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1949579"/>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5"/>
            <a:ext cx="11339774" cy="1223171"/>
          </a:xfrm>
        </p:spPr>
        <p:txBody>
          <a:bodyPr wrap="square" lIns="0" tIns="0" rIns="0" bIns="0">
            <a:spAutoFit/>
          </a:bodyPr>
          <a:lstStyle>
            <a:lvl1pPr marL="268864" indent="-268864">
              <a:lnSpc>
                <a:spcPct val="90000"/>
              </a:lnSpc>
              <a:spcBef>
                <a:spcPts val="0"/>
              </a:spcBef>
              <a:spcAft>
                <a:spcPts val="1273"/>
              </a:spcAft>
              <a:buClr>
                <a:srgbClr val="000000"/>
              </a:buClr>
              <a:buSzPct val="77000"/>
              <a:buFont typeface="Arial" panose="020B0604020202020204" pitchFamily="34" charset="0"/>
              <a:buChar char="•"/>
              <a:defRPr sz="2549" b="0" i="0">
                <a:solidFill>
                  <a:srgbClr val="000000"/>
                </a:solidFill>
                <a:latin typeface="+mn-lt"/>
              </a:defRPr>
            </a:lvl1pPr>
            <a:lvl2pPr marL="537729" indent="-224054">
              <a:lnSpc>
                <a:spcPct val="90000"/>
              </a:lnSpc>
              <a:spcBef>
                <a:spcPts val="0"/>
              </a:spcBef>
              <a:spcAft>
                <a:spcPts val="1273"/>
              </a:spcAft>
              <a:buClr>
                <a:srgbClr val="000000"/>
              </a:buClr>
              <a:buSzPct val="77000"/>
              <a:buFont typeface="Arial" panose="020B0604020202020204" pitchFamily="34" charset="0"/>
              <a:buChar char="•"/>
              <a:defRPr sz="1961">
                <a:solidFill>
                  <a:srgbClr val="000000"/>
                </a:solidFill>
              </a:defRPr>
            </a:lvl2pPr>
            <a:lvl3pPr marL="806593" indent="-224054">
              <a:spcBef>
                <a:spcPts val="0"/>
              </a:spcBef>
              <a:spcAft>
                <a:spcPts val="1273"/>
              </a:spcAft>
              <a:buClr>
                <a:srgbClr val="000000"/>
              </a:buClr>
              <a:buSzPct val="77000"/>
              <a:buFont typeface="Arial" panose="020B0604020202020204" pitchFamily="34" charset="0"/>
              <a:buChar char="•"/>
              <a:defRPr sz="196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3"/>
              </a:spcAft>
              <a:buNone/>
              <a:defRPr sz="2549" b="0" i="0">
                <a:solidFill>
                  <a:srgbClr val="000000"/>
                </a:solidFill>
                <a:latin typeface="+mn-lt"/>
              </a:defRPr>
            </a:lvl1pPr>
            <a:lvl2pPr marL="224054" indent="0">
              <a:lnSpc>
                <a:spcPct val="90000"/>
              </a:lnSpc>
              <a:spcBef>
                <a:spcPts val="0"/>
              </a:spcBef>
              <a:spcAft>
                <a:spcPts val="1273"/>
              </a:spcAft>
              <a:buNone/>
              <a:defRPr sz="1961">
                <a:solidFill>
                  <a:schemeClr val="tx2"/>
                </a:solidFill>
              </a:defRPr>
            </a:lvl2pPr>
            <a:lvl3pPr marL="448107" indent="0">
              <a:spcBef>
                <a:spcPts val="0"/>
              </a:spcBef>
              <a:spcAft>
                <a:spcPts val="1273"/>
              </a:spcAft>
              <a:buNone/>
              <a:defRPr sz="1961"/>
            </a:lvl3pPr>
            <a:lvl4pPr marL="672161" indent="0">
              <a:spcBef>
                <a:spcPts val="0"/>
              </a:spcBef>
              <a:spcAft>
                <a:spcPts val="1273"/>
              </a:spcAft>
              <a:buNone/>
              <a:defRPr sz="1961"/>
            </a:lvl4pPr>
            <a:lvl5pPr marL="896214" indent="0">
              <a:buNone/>
              <a:defRPr/>
            </a:lvl5pPr>
          </a:lstStyle>
          <a:p>
            <a:pPr lvl="0"/>
            <a:r>
              <a:rPr lang="en-US"/>
              <a:t>Subtitle Segoe UI 26pt</a:t>
            </a:r>
          </a:p>
        </p:txBody>
      </p:sp>
    </p:spTree>
    <p:extLst>
      <p:ext uri="{BB962C8B-B14F-4D97-AF65-F5344CB8AC3E}">
        <p14:creationId xmlns:p14="http://schemas.microsoft.com/office/powerpoint/2010/main" val="30764749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2"/>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536805959"/>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2135538"/>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8"/>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4"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5" y="4927922"/>
            <a:ext cx="3630521"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4" y="4927922"/>
            <a:ext cx="363052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385084522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2"/>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382693996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6"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1"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6"/>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6" y="4927922"/>
            <a:ext cx="3627659"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3" y="4927922"/>
            <a:ext cx="3623051"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4" y="4927922"/>
            <a:ext cx="3635502"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166798358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7"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1"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4"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6"/>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7" b="1">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4"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1"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7" y="4927922"/>
            <a:ext cx="2653417" cy="1307666"/>
          </a:xfrm>
        </p:spPr>
        <p:txBody>
          <a:bodyPr lIns="0" tIns="0" rIns="0" bIns="0"/>
          <a:lstStyle>
            <a:lvl1pPr marL="0" indent="0">
              <a:lnSpc>
                <a:spcPct val="100000"/>
              </a:lnSpc>
              <a:spcBef>
                <a:spcPts val="0"/>
              </a:spcBef>
              <a:spcAft>
                <a:spcPts val="784"/>
              </a:spcAft>
              <a:buNone/>
              <a:defRPr sz="1567">
                <a:solidFill>
                  <a:schemeClr val="tx2"/>
                </a:solidFill>
                <a:latin typeface="+mj-lt"/>
              </a:defRPr>
            </a:lvl1pPr>
            <a:lvl2pPr marL="0" marR="0" indent="0" algn="l" defTabSz="914192" rtl="0" eaLnBrk="1" fontAlgn="auto" latinLnBrk="0" hangingPunct="1">
              <a:lnSpc>
                <a:spcPct val="100000"/>
              </a:lnSpc>
              <a:spcBef>
                <a:spcPts val="0"/>
              </a:spcBef>
              <a:spcAft>
                <a:spcPts val="784"/>
              </a:spcAft>
              <a:buClrTx/>
              <a:buSzPct val="90000"/>
              <a:buFont typeface="Arial" panose="020B0604020202020204" pitchFamily="34" charset="0"/>
              <a:buNone/>
              <a:tabLst/>
              <a:defRPr sz="1567">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6504213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39702"/>
            <a:ext cx="11339774" cy="1223171"/>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rgbClr val="000000"/>
                </a:solidFill>
              </a:defRPr>
            </a:lvl2pPr>
            <a:lvl3pPr marL="448193" indent="0">
              <a:spcBef>
                <a:spcPts val="0"/>
              </a:spcBef>
              <a:spcAft>
                <a:spcPts val="1274"/>
              </a:spcAft>
              <a:buNone/>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654F507-2F03-4699-B93F-0F69A51948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2274092"/>
      </p:ext>
    </p:extLst>
  </p:cSld>
  <p:clrMapOvr>
    <a:masterClrMapping/>
  </p:clrMapOvr>
  <p:transition>
    <p:fade/>
  </p:transition>
  <p:extLst>
    <p:ext uri="{DCECCB84-F9BA-43D5-87BE-67443E8EF086}">
      <p15:sldGuideLst xmlns:p15="http://schemas.microsoft.com/office/powerpoint/2012/main">
        <p15:guide id="1" pos="741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9" y="2141394"/>
            <a:ext cx="11339774" cy="1223171"/>
          </a:xfrm>
        </p:spPr>
        <p:txBody>
          <a:bodyPr wrap="square" lIns="0" tIns="0" rIns="0" bIns="0">
            <a:spAutoFit/>
          </a:bodyPr>
          <a:lstStyle>
            <a:lvl1pPr marL="268916" indent="-268916">
              <a:lnSpc>
                <a:spcPct val="90000"/>
              </a:lnSpc>
              <a:spcBef>
                <a:spcPts val="0"/>
              </a:spcBef>
              <a:spcAft>
                <a:spcPts val="1274"/>
              </a:spcAft>
              <a:buClr>
                <a:srgbClr val="000000"/>
              </a:buClr>
              <a:buSzPct val="77000"/>
              <a:buFont typeface="Arial" panose="020B0604020202020204" pitchFamily="34" charset="0"/>
              <a:buChar char="•"/>
              <a:defRPr sz="2549"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961">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961">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Heading Segoe UI </a:t>
            </a:r>
            <a:r>
              <a:rPr lang="en-US" err="1"/>
              <a:t>Semibold</a:t>
            </a:r>
            <a:r>
              <a:rPr lang="en-US"/>
              <a:t> 32pt</a:t>
            </a:r>
          </a:p>
        </p:txBody>
      </p:sp>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1083831"/>
            <a:ext cx="11339774" cy="353070"/>
          </a:xfrm>
        </p:spPr>
        <p:txBody>
          <a:bodyPr wrap="square" lIns="0" tIns="0" rIns="0" bIns="0">
            <a:spAutoFit/>
          </a:bodyPr>
          <a:lstStyle>
            <a:lvl1pPr marL="0" indent="0">
              <a:lnSpc>
                <a:spcPct val="90000"/>
              </a:lnSpc>
              <a:spcBef>
                <a:spcPts val="0"/>
              </a:spcBef>
              <a:spcAft>
                <a:spcPts val="1274"/>
              </a:spcAft>
              <a:buNone/>
              <a:defRPr sz="2549" b="0" i="0">
                <a:solidFill>
                  <a:srgbClr val="000000"/>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99665392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1940567261"/>
      </p:ext>
    </p:extLst>
  </p:cSld>
  <p:clrMapOvr>
    <a:masterClrMapping/>
  </p:clrMapOvr>
  <p:transition>
    <p:fade/>
  </p:transition>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4" y="2135537"/>
            <a:ext cx="3632388" cy="2583813"/>
          </a:xfrm>
          <a:blipFill>
            <a:blip r:embed="rId2" cstate="screen">
              <a:extLst>
                <a:ext uri="{28A0092B-C50C-407E-A947-70E740481C1C}">
                  <a14:useLocalDpi xmlns:a14="http://schemas.microsoft.com/office/drawing/2010/main"/>
                </a:ext>
              </a:extLst>
            </a:blip>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2" name="Picture Placeholder 10"/>
          <p:cNvSpPr>
            <a:spLocks noGrp="1"/>
          </p:cNvSpPr>
          <p:nvPr>
            <p:ph type="pic" sz="quarter" idx="15" hasCustomPrompt="1"/>
          </p:nvPr>
        </p:nvSpPr>
        <p:spPr>
          <a:xfrm>
            <a:off x="4281364" y="2135537"/>
            <a:ext cx="3623050" cy="2583813"/>
          </a:xfrm>
          <a:blipFill>
            <a:blip r:embed="rId3"/>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13" name="Picture Placeholder 10"/>
          <p:cNvSpPr>
            <a:spLocks noGrp="1"/>
          </p:cNvSpPr>
          <p:nvPr>
            <p:ph type="pic" sz="quarter" idx="16" hasCustomPrompt="1"/>
          </p:nvPr>
        </p:nvSpPr>
        <p:spPr>
          <a:xfrm>
            <a:off x="8126963" y="2135536"/>
            <a:ext cx="3634002" cy="2583814"/>
          </a:xfrm>
          <a:blipFill>
            <a:blip r:embed="rId4"/>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ext Placeholder 4"/>
          <p:cNvSpPr>
            <a:spLocks noGrp="1"/>
          </p:cNvSpPr>
          <p:nvPr>
            <p:ph type="body" sz="quarter" idx="11" hasCustomPrompt="1"/>
          </p:nvPr>
        </p:nvSpPr>
        <p:spPr>
          <a:xfrm>
            <a:off x="426424" y="4927922"/>
            <a:ext cx="3630521"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9" name="Text Placeholder 4"/>
          <p:cNvSpPr>
            <a:spLocks noGrp="1"/>
          </p:cNvSpPr>
          <p:nvPr>
            <p:ph type="body" sz="quarter" idx="12" hasCustomPrompt="1"/>
          </p:nvPr>
        </p:nvSpPr>
        <p:spPr>
          <a:xfrm>
            <a:off x="4281361" y="4927922"/>
            <a:ext cx="3623050"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0" name="Text Placeholder 4"/>
          <p:cNvSpPr>
            <a:spLocks noGrp="1"/>
          </p:cNvSpPr>
          <p:nvPr>
            <p:ph type="body" sz="quarter" idx="13" hasCustomPrompt="1"/>
          </p:nvPr>
        </p:nvSpPr>
        <p:spPr>
          <a:xfrm>
            <a:off x="8126963" y="4927922"/>
            <a:ext cx="363052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lvl1pPr>
          </a:lstStyle>
          <a:p>
            <a:r>
              <a:rPr lang="en-US"/>
              <a:t>Photo layout 2</a:t>
            </a:r>
          </a:p>
        </p:txBody>
      </p:sp>
    </p:spTree>
    <p:extLst>
      <p:ext uri="{BB962C8B-B14F-4D97-AF65-F5344CB8AC3E}">
        <p14:creationId xmlns:p14="http://schemas.microsoft.com/office/powerpoint/2010/main" val="220805071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1" y="2145841"/>
            <a:ext cx="5780073" cy="3756460"/>
          </a:xfrm>
        </p:spPr>
        <p:txBody>
          <a:bodyPr anchor="ctr">
            <a:noAutofit/>
          </a:bodyPr>
          <a:lstStyle>
            <a:lvl1pPr algn="ctr">
              <a:defRPr sz="1961">
                <a:latin typeface="+mj-lt"/>
              </a:defRPr>
            </a:lvl1pPr>
          </a:lstStyle>
          <a:p>
            <a:r>
              <a:rPr lang="en-US"/>
              <a:t>Drop photo here</a:t>
            </a:r>
          </a:p>
        </p:txBody>
      </p:sp>
      <p:sp>
        <p:nvSpPr>
          <p:cNvPr id="4" name="Text Placeholder 3"/>
          <p:cNvSpPr>
            <a:spLocks noGrp="1"/>
          </p:cNvSpPr>
          <p:nvPr>
            <p:ph type="body" sz="quarter" idx="10" hasCustomPrompt="1"/>
          </p:nvPr>
        </p:nvSpPr>
        <p:spPr>
          <a:xfrm>
            <a:off x="426424" y="2145841"/>
            <a:ext cx="513817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Device layout</a:t>
            </a:r>
          </a:p>
        </p:txBody>
      </p:sp>
    </p:spTree>
    <p:extLst>
      <p:ext uri="{BB962C8B-B14F-4D97-AF65-F5344CB8AC3E}">
        <p14:creationId xmlns:p14="http://schemas.microsoft.com/office/powerpoint/2010/main" val="249680733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phic layout: three columns graphic and text">
    <p:spTree>
      <p:nvGrpSpPr>
        <p:cNvPr id="1" name=""/>
        <p:cNvGrpSpPr/>
        <p:nvPr/>
      </p:nvGrpSpPr>
      <p:grpSpPr>
        <a:xfrm>
          <a:off x="0" y="0"/>
          <a:ext cx="0" cy="0"/>
          <a:chOff x="0" y="0"/>
          <a:chExt cx="0" cy="0"/>
        </a:xfrm>
      </p:grpSpPr>
      <p:sp>
        <p:nvSpPr>
          <p:cNvPr id="3" name="Rectangle 2"/>
          <p:cNvSpPr/>
          <p:nvPr userDrawn="1"/>
        </p:nvSpPr>
        <p:spPr bwMode="auto">
          <a:xfrm>
            <a:off x="426425" y="1599723"/>
            <a:ext cx="3632388"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897219"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6" name="Rectangle 5"/>
          <p:cNvSpPr/>
          <p:nvPr userDrawn="1"/>
        </p:nvSpPr>
        <p:spPr bwMode="auto">
          <a:xfrm>
            <a:off x="4281363" y="1599723"/>
            <a:ext cx="3623052"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126965" y="1599723"/>
            <a:ext cx="3635499" cy="3128966"/>
          </a:xfrm>
          <a:prstGeom prst="rect">
            <a:avLst/>
          </a:prstGeom>
          <a:solidFill>
            <a:schemeClr val="accent6">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7" name="Content Placeholder 15"/>
          <p:cNvSpPr>
            <a:spLocks noGrp="1"/>
          </p:cNvSpPr>
          <p:nvPr userDrawn="1">
            <p:ph sz="quarter" idx="18" hasCustomPrompt="1"/>
          </p:nvPr>
        </p:nvSpPr>
        <p:spPr>
          <a:xfrm>
            <a:off x="4746694"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8" name="Content Placeholder 15"/>
          <p:cNvSpPr>
            <a:spLocks noGrp="1"/>
          </p:cNvSpPr>
          <p:nvPr userDrawn="1">
            <p:ph sz="quarter" idx="19" hasCustomPrompt="1"/>
          </p:nvPr>
        </p:nvSpPr>
        <p:spPr>
          <a:xfrm>
            <a:off x="8598490" y="1958468"/>
            <a:ext cx="2698612" cy="2411476"/>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2" name="Title Placeholder 1">
            <a:extLst>
              <a:ext uri="{FF2B5EF4-FFF2-40B4-BE49-F238E27FC236}">
                <a16:creationId xmlns:a16="http://schemas.microsoft.com/office/drawing/2014/main" id="{FC74E6E5-9DAD-4A14-9C20-D9F9150874FE}"/>
              </a:ext>
            </a:extLst>
          </p:cNvPr>
          <p:cNvSpPr>
            <a:spLocks noGrp="1"/>
          </p:cNvSpPr>
          <p:nvPr userDrawn="1">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Graphic layout: three columns graphic and text</a:t>
            </a:r>
          </a:p>
        </p:txBody>
      </p:sp>
      <p:sp>
        <p:nvSpPr>
          <p:cNvPr id="13" name="Text Placeholder 4">
            <a:extLst>
              <a:ext uri="{FF2B5EF4-FFF2-40B4-BE49-F238E27FC236}">
                <a16:creationId xmlns:a16="http://schemas.microsoft.com/office/drawing/2014/main" id="{FB052D15-67DF-4845-863F-FEC853640A9E}"/>
              </a:ext>
            </a:extLst>
          </p:cNvPr>
          <p:cNvSpPr>
            <a:spLocks noGrp="1"/>
          </p:cNvSpPr>
          <p:nvPr userDrawn="1">
            <p:ph type="body" sz="quarter" idx="11" hasCustomPrompt="1"/>
          </p:nvPr>
        </p:nvSpPr>
        <p:spPr>
          <a:xfrm>
            <a:off x="426425" y="4927922"/>
            <a:ext cx="3627659"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4" name="Text Placeholder 4">
            <a:extLst>
              <a:ext uri="{FF2B5EF4-FFF2-40B4-BE49-F238E27FC236}">
                <a16:creationId xmlns:a16="http://schemas.microsoft.com/office/drawing/2014/main" id="{A5ECD4C7-D870-4003-9FA8-85EBBED87940}"/>
              </a:ext>
            </a:extLst>
          </p:cNvPr>
          <p:cNvSpPr>
            <a:spLocks noGrp="1"/>
          </p:cNvSpPr>
          <p:nvPr userDrawn="1">
            <p:ph type="body" sz="quarter" idx="12" hasCustomPrompt="1"/>
          </p:nvPr>
        </p:nvSpPr>
        <p:spPr>
          <a:xfrm>
            <a:off x="4281362" y="4927922"/>
            <a:ext cx="3623051"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
        <p:nvSpPr>
          <p:cNvPr id="15" name="Text Placeholder 4">
            <a:extLst>
              <a:ext uri="{FF2B5EF4-FFF2-40B4-BE49-F238E27FC236}">
                <a16:creationId xmlns:a16="http://schemas.microsoft.com/office/drawing/2014/main" id="{AA9BECBA-B2CC-4EE6-B54E-9ADB03EB2595}"/>
              </a:ext>
            </a:extLst>
          </p:cNvPr>
          <p:cNvSpPr>
            <a:spLocks noGrp="1"/>
          </p:cNvSpPr>
          <p:nvPr userDrawn="1">
            <p:ph type="body" sz="quarter" idx="13" hasCustomPrompt="1"/>
          </p:nvPr>
        </p:nvSpPr>
        <p:spPr>
          <a:xfrm>
            <a:off x="8126963" y="4927922"/>
            <a:ext cx="3635502"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a:t>
            </a:r>
            <a:r>
              <a:rPr lang="en-US"/>
              <a:t>.</a:t>
            </a:r>
          </a:p>
        </p:txBody>
      </p:sp>
    </p:spTree>
    <p:extLst>
      <p:ext uri="{BB962C8B-B14F-4D97-AF65-F5344CB8AC3E}">
        <p14:creationId xmlns:p14="http://schemas.microsoft.com/office/powerpoint/2010/main" val="21127331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Graphic layout: four columns graphic and tex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594C393-E06E-3A4C-A658-2526A14DA5A1}"/>
              </a:ext>
            </a:extLst>
          </p:cNvPr>
          <p:cNvSpPr/>
          <p:nvPr userDrawn="1"/>
        </p:nvSpPr>
        <p:spPr bwMode="auto">
          <a:xfrm>
            <a:off x="910904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A011C51E-94BA-C44D-ABF4-E87C4124DAF0}"/>
              </a:ext>
            </a:extLst>
          </p:cNvPr>
          <p:cNvSpPr/>
          <p:nvPr userDrawn="1"/>
        </p:nvSpPr>
        <p:spPr bwMode="auto">
          <a:xfrm>
            <a:off x="6214840"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6DDB665-2DD7-AE40-9862-C6E8E22E9215}"/>
              </a:ext>
            </a:extLst>
          </p:cNvPr>
          <p:cNvSpPr/>
          <p:nvPr userDrawn="1"/>
        </p:nvSpPr>
        <p:spPr bwMode="auto">
          <a:xfrm>
            <a:off x="3320633"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4CD677DE-AA2C-984C-BAE1-54D5F0B518CE}"/>
              </a:ext>
            </a:extLst>
          </p:cNvPr>
          <p:cNvSpPr/>
          <p:nvPr userDrawn="1"/>
        </p:nvSpPr>
        <p:spPr bwMode="auto">
          <a:xfrm>
            <a:off x="426426" y="1590385"/>
            <a:ext cx="2653417" cy="312896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0347712A-15EB-884C-BF95-7C690BA77817}"/>
              </a:ext>
            </a:extLst>
          </p:cNvPr>
          <p:cNvSpPr>
            <a:spLocks noGrp="1"/>
          </p:cNvSpPr>
          <p:nvPr>
            <p:ph type="title" hasCustomPrompt="1"/>
          </p:nvPr>
        </p:nvSpPr>
        <p:spPr>
          <a:xfrm>
            <a:off x="426424" y="435824"/>
            <a:ext cx="11336039" cy="744014"/>
          </a:xfrm>
        </p:spPr>
        <p:txBody>
          <a:bodyPr/>
          <a:lstStyle>
            <a:lvl1pPr>
              <a:defRPr/>
            </a:lvl1pPr>
          </a:lstStyle>
          <a:p>
            <a:r>
              <a:rPr lang="en-US"/>
              <a:t>Graphic layout: four columns graphic and text</a:t>
            </a:r>
          </a:p>
        </p:txBody>
      </p:sp>
      <p:sp>
        <p:nvSpPr>
          <p:cNvPr id="4" name="Content Placeholder 15">
            <a:extLst>
              <a:ext uri="{FF2B5EF4-FFF2-40B4-BE49-F238E27FC236}">
                <a16:creationId xmlns:a16="http://schemas.microsoft.com/office/drawing/2014/main" id="{F580A529-D3A8-5643-80BA-3E2BE1AA8D57}"/>
              </a:ext>
            </a:extLst>
          </p:cNvPr>
          <p:cNvSpPr>
            <a:spLocks noGrp="1"/>
          </p:cNvSpPr>
          <p:nvPr>
            <p:ph sz="quarter" idx="17" hasCustomPrompt="1"/>
          </p:nvPr>
        </p:nvSpPr>
        <p:spPr>
          <a:xfrm>
            <a:off x="966751" y="2135537"/>
            <a:ext cx="1572767"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7" name="Content Placeholder 15">
            <a:extLst>
              <a:ext uri="{FF2B5EF4-FFF2-40B4-BE49-F238E27FC236}">
                <a16:creationId xmlns:a16="http://schemas.microsoft.com/office/drawing/2014/main" id="{1F6D7A4B-5FFE-2741-8477-E0CAA019B079}"/>
              </a:ext>
            </a:extLst>
          </p:cNvPr>
          <p:cNvSpPr>
            <a:spLocks noGrp="1"/>
          </p:cNvSpPr>
          <p:nvPr>
            <p:ph sz="quarter" idx="18" hasCustomPrompt="1"/>
          </p:nvPr>
        </p:nvSpPr>
        <p:spPr>
          <a:xfrm>
            <a:off x="3849259"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9" name="Text Placeholder 4">
            <a:extLst>
              <a:ext uri="{FF2B5EF4-FFF2-40B4-BE49-F238E27FC236}">
                <a16:creationId xmlns:a16="http://schemas.microsoft.com/office/drawing/2014/main" id="{07CF99F6-2487-AC48-8A09-B34B72BD5FE9}"/>
              </a:ext>
            </a:extLst>
          </p:cNvPr>
          <p:cNvSpPr>
            <a:spLocks noGrp="1"/>
          </p:cNvSpPr>
          <p:nvPr>
            <p:ph type="body" sz="quarter" idx="11" hasCustomPrompt="1"/>
          </p:nvPr>
        </p:nvSpPr>
        <p:spPr>
          <a:xfrm>
            <a:off x="426426" y="4927922"/>
            <a:ext cx="2653417" cy="1307666"/>
          </a:xfrm>
        </p:spPr>
        <p:txBody>
          <a:bodyPr lIns="0" tIns="0" rIns="0" bIns="0"/>
          <a:lstStyle>
            <a:lvl1pPr marL="0" indent="0">
              <a:lnSpc>
                <a:spcPct val="100000"/>
              </a:lnSpc>
              <a:spcBef>
                <a:spcPts val="0"/>
              </a:spcBef>
              <a:spcAft>
                <a:spcPts val="784"/>
              </a:spcAft>
              <a:buNone/>
              <a:defRPr sz="1568" b="1">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0" name="Text Placeholder 4">
            <a:extLst>
              <a:ext uri="{FF2B5EF4-FFF2-40B4-BE49-F238E27FC236}">
                <a16:creationId xmlns:a16="http://schemas.microsoft.com/office/drawing/2014/main" id="{7F7B5F75-90C0-F44E-9322-8FF1108BD340}"/>
              </a:ext>
            </a:extLst>
          </p:cNvPr>
          <p:cNvSpPr>
            <a:spLocks noGrp="1"/>
          </p:cNvSpPr>
          <p:nvPr>
            <p:ph type="body" sz="quarter" idx="12" hasCustomPrompt="1"/>
          </p:nvPr>
        </p:nvSpPr>
        <p:spPr>
          <a:xfrm>
            <a:off x="3320633"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1" name="Text Placeholder 4">
            <a:extLst>
              <a:ext uri="{FF2B5EF4-FFF2-40B4-BE49-F238E27FC236}">
                <a16:creationId xmlns:a16="http://schemas.microsoft.com/office/drawing/2014/main" id="{6E444E9C-8096-FE42-BE2A-094180C61109}"/>
              </a:ext>
            </a:extLst>
          </p:cNvPr>
          <p:cNvSpPr>
            <a:spLocks noGrp="1"/>
          </p:cNvSpPr>
          <p:nvPr>
            <p:ph type="body" sz="quarter" idx="13" hasCustomPrompt="1"/>
          </p:nvPr>
        </p:nvSpPr>
        <p:spPr>
          <a:xfrm>
            <a:off x="6214840"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
        <p:nvSpPr>
          <p:cNvPr id="13" name="Content Placeholder 15">
            <a:extLst>
              <a:ext uri="{FF2B5EF4-FFF2-40B4-BE49-F238E27FC236}">
                <a16:creationId xmlns:a16="http://schemas.microsoft.com/office/drawing/2014/main" id="{30602BFF-4B8C-D046-AD65-47970BC89DF5}"/>
              </a:ext>
            </a:extLst>
          </p:cNvPr>
          <p:cNvSpPr>
            <a:spLocks noGrp="1"/>
          </p:cNvSpPr>
          <p:nvPr>
            <p:ph sz="quarter" idx="19" hasCustomPrompt="1"/>
          </p:nvPr>
        </p:nvSpPr>
        <p:spPr>
          <a:xfrm>
            <a:off x="6743466"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4" name="Content Placeholder 15">
            <a:extLst>
              <a:ext uri="{FF2B5EF4-FFF2-40B4-BE49-F238E27FC236}">
                <a16:creationId xmlns:a16="http://schemas.microsoft.com/office/drawing/2014/main" id="{88A8CB35-A244-544E-8BAE-53CB85074FBB}"/>
              </a:ext>
            </a:extLst>
          </p:cNvPr>
          <p:cNvSpPr>
            <a:spLocks noGrp="1"/>
          </p:cNvSpPr>
          <p:nvPr>
            <p:ph sz="quarter" idx="20" hasCustomPrompt="1"/>
          </p:nvPr>
        </p:nvSpPr>
        <p:spPr>
          <a:xfrm>
            <a:off x="9637672" y="2135537"/>
            <a:ext cx="1596164" cy="2038660"/>
          </a:xfrm>
        </p:spPr>
        <p:txBody>
          <a:bodyPr anchor="ctr">
            <a:noAutofit/>
          </a:bodyPr>
          <a:lstStyle>
            <a:lvl1pPr marL="0" indent="0" algn="ctr">
              <a:buNone/>
              <a:defRPr sz="1961">
                <a:solidFill>
                  <a:schemeClr val="tx2"/>
                </a:solidFill>
                <a:latin typeface="+mj-lt"/>
              </a:defRPr>
            </a:lvl1pPr>
          </a:lstStyle>
          <a:p>
            <a:pPr lvl="0"/>
            <a:r>
              <a:rPr lang="en-US"/>
              <a:t> </a:t>
            </a:r>
          </a:p>
        </p:txBody>
      </p:sp>
      <p:sp>
        <p:nvSpPr>
          <p:cNvPr id="15" name="Text Placeholder 4">
            <a:extLst>
              <a:ext uri="{FF2B5EF4-FFF2-40B4-BE49-F238E27FC236}">
                <a16:creationId xmlns:a16="http://schemas.microsoft.com/office/drawing/2014/main" id="{D8D35D15-66F4-4840-BA72-4B7AB5A24EFD}"/>
              </a:ext>
            </a:extLst>
          </p:cNvPr>
          <p:cNvSpPr>
            <a:spLocks noGrp="1"/>
          </p:cNvSpPr>
          <p:nvPr>
            <p:ph type="body" sz="quarter" idx="21" hasCustomPrompt="1"/>
          </p:nvPr>
        </p:nvSpPr>
        <p:spPr>
          <a:xfrm>
            <a:off x="9109046" y="4927922"/>
            <a:ext cx="2653417" cy="1307666"/>
          </a:xfrm>
        </p:spPr>
        <p:txBody>
          <a:bodyPr lIns="0" tIns="0" rIns="0" bIns="0"/>
          <a:lstStyle>
            <a:lvl1pPr marL="0" indent="0">
              <a:lnSpc>
                <a:spcPct val="100000"/>
              </a:lnSpc>
              <a:spcBef>
                <a:spcPts val="0"/>
              </a:spcBef>
              <a:spcAft>
                <a:spcPts val="784"/>
              </a:spcAft>
              <a:buNone/>
              <a:defRPr sz="1568">
                <a:solidFill>
                  <a:schemeClr val="tx2"/>
                </a:solidFill>
                <a:latin typeface="+mj-lt"/>
              </a:defRPr>
            </a:lvl1pPr>
            <a:lvl2pPr marL="0" marR="0" indent="0" algn="l" defTabSz="914367" rtl="0" eaLnBrk="1" fontAlgn="auto" latinLnBrk="0" hangingPunct="1">
              <a:lnSpc>
                <a:spcPct val="100000"/>
              </a:lnSpc>
              <a:spcBef>
                <a:spcPts val="0"/>
              </a:spcBef>
              <a:spcAft>
                <a:spcPts val="784"/>
              </a:spcAft>
              <a:buClrTx/>
              <a:buSzPct val="90000"/>
              <a:buFont typeface="Arial" panose="020B0604020202020204" pitchFamily="34" charset="0"/>
              <a:buNone/>
              <a:tabLst/>
              <a:defRPr sz="1568">
                <a:solidFill>
                  <a:srgbClr val="000000"/>
                </a:solidFill>
              </a:defRPr>
            </a:lvl2pPr>
            <a:lvl3pPr marL="448193" indent="0">
              <a:buNone/>
              <a:defRPr/>
            </a:lvl3pPr>
            <a:lvl4pPr marL="672290" indent="0">
              <a:buNone/>
              <a:defRPr/>
            </a:lvl4pPr>
            <a:lvl5pPr marL="896386" indent="0">
              <a:buNone/>
              <a:defRPr/>
            </a:lvl5pPr>
          </a:lstStyle>
          <a:p>
            <a:pPr lvl="0"/>
            <a:r>
              <a:rPr lang="en-US"/>
              <a:t>Paragraph title Segoe UI bold 16</a:t>
            </a:r>
          </a:p>
          <a:p>
            <a:pPr lvl="1"/>
            <a:r>
              <a:rPr lang="en-US"/>
              <a:t>Body copy Segoe Regular 16. </a:t>
            </a:r>
            <a:r>
              <a:rPr lang="en-US" err="1"/>
              <a:t>Cavorest</a:t>
            </a:r>
            <a:r>
              <a:rPr lang="en-US"/>
              <a:t> a </a:t>
            </a:r>
            <a:r>
              <a:rPr lang="en-US" err="1"/>
              <a:t>aut</a:t>
            </a:r>
            <a:r>
              <a:rPr lang="en-US"/>
              <a:t> arum quam id eat ape </a:t>
            </a:r>
            <a:r>
              <a:rPr lang="en-US" err="1"/>
              <a:t>est</a:t>
            </a:r>
            <a:r>
              <a:rPr lang="en-US"/>
              <a:t>, qui </a:t>
            </a:r>
            <a:r>
              <a:rPr lang="en-US" err="1"/>
              <a:t>sinc</a:t>
            </a:r>
            <a:r>
              <a:rPr lang="en-US"/>
              <a:t>.</a:t>
            </a:r>
          </a:p>
        </p:txBody>
      </p:sp>
    </p:spTree>
    <p:extLst>
      <p:ext uri="{BB962C8B-B14F-4D97-AF65-F5344CB8AC3E}">
        <p14:creationId xmlns:p14="http://schemas.microsoft.com/office/powerpoint/2010/main" val="299404298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2135536"/>
            <a:ext cx="11336039" cy="4288197"/>
          </a:xfrm>
        </p:spPr>
        <p:txBody>
          <a:bodyPr bIns="1737360" anchor="ctr">
            <a:noAutofit/>
          </a:bodyPr>
          <a:lstStyle>
            <a:lvl1pPr algn="ctr">
              <a:defRPr sz="1961">
                <a:solidFill>
                  <a:srgbClr val="000000"/>
                </a:solidFill>
                <a:latin typeface="+mj-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440495"/>
            <a:ext cx="11336039" cy="739343"/>
          </a:xfrm>
          <a:prstGeom prst="rect">
            <a:avLst/>
          </a:prstGeom>
        </p:spPr>
        <p:txBody>
          <a:bodyPr vert="horz" wrap="square" lIns="0" tIns="164592" rIns="0" bIns="0" rtlCol="0" anchor="t">
            <a:noAutofit/>
          </a:bodyPr>
          <a:lstStyle>
            <a:lvl1pPr>
              <a:defRPr>
                <a:solidFill>
                  <a:srgbClr val="000000"/>
                </a:solidFill>
              </a:defRPr>
            </a:lvl1pPr>
          </a:lstStyle>
          <a:p>
            <a:r>
              <a:rPr lang="en-US"/>
              <a:t>Table layout</a:t>
            </a:r>
          </a:p>
        </p:txBody>
      </p:sp>
    </p:spTree>
    <p:extLst>
      <p:ext uri="{BB962C8B-B14F-4D97-AF65-F5344CB8AC3E}">
        <p14:creationId xmlns:p14="http://schemas.microsoft.com/office/powerpoint/2010/main" val="241312126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5773506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0034827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defRPr>
            </a:lvl1pPr>
          </a:lstStyle>
          <a:p>
            <a:pPr marL="0" lvl="0">
              <a:lnSpc>
                <a:spcPts val="5489"/>
              </a:lnSpc>
            </a:pPr>
            <a:r>
              <a:rPr lang="en-US"/>
              <a:t>Section title</a:t>
            </a:r>
          </a:p>
        </p:txBody>
      </p:sp>
    </p:spTree>
    <p:extLst>
      <p:ext uri="{BB962C8B-B14F-4D97-AF65-F5344CB8AC3E}">
        <p14:creationId xmlns:p14="http://schemas.microsoft.com/office/powerpoint/2010/main" val="1487430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2"/>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60155148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399253231"/>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780304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Ref idx="1001">
        <a:schemeClr val="bg2"/>
      </p:bgRef>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17768644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7" name="Picture 6" descr="A person in a blue shirt&#10;&#10;Description generated with high confidence">
            <a:extLst>
              <a:ext uri="{FF2B5EF4-FFF2-40B4-BE49-F238E27FC236}">
                <a16:creationId xmlns:a16="http://schemas.microsoft.com/office/drawing/2014/main" id="{6ED214DD-0EEC-4ACC-A022-15CDD9C0AD0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0264" cy="6857996"/>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359679596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011650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5" y="437137"/>
            <a:ext cx="896425" cy="190218"/>
          </a:xfrm>
          <a:prstGeom prst="rect">
            <a:avLst/>
          </a:prstGeom>
        </p:spPr>
      </p:pic>
    </p:spTree>
    <p:extLst>
      <p:ext uri="{BB962C8B-B14F-4D97-AF65-F5344CB8AC3E}">
        <p14:creationId xmlns:p14="http://schemas.microsoft.com/office/powerpoint/2010/main" val="220680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3"/>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437140"/>
            <a:ext cx="896425" cy="191140"/>
          </a:xfrm>
          <a:prstGeom prst="rect">
            <a:avLst/>
          </a:prstGeom>
        </p:spPr>
      </p:pic>
    </p:spTree>
    <p:extLst>
      <p:ext uri="{BB962C8B-B14F-4D97-AF65-F5344CB8AC3E}">
        <p14:creationId xmlns:p14="http://schemas.microsoft.com/office/powerpoint/2010/main" val="1898349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hank you whi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F07DE85-B70F-4309-8506-6C011BC20860}"/>
              </a:ext>
            </a:extLst>
          </p:cNvPr>
          <p:cNvSpPr>
            <a:spLocks noGrp="1"/>
          </p:cNvSpPr>
          <p:nvPr>
            <p:ph type="title" hasCustomPrompt="1"/>
          </p:nvPr>
        </p:nvSpPr>
        <p:spPr>
          <a:xfrm>
            <a:off x="426424"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rgbClr val="000000"/>
                </a:solidFill>
                <a:cs typeface="Segoe UI" pitchFamily="34" charset="0"/>
              </a:rPr>
              <a:t>© Copyright Microsoft Corporation. All rights reserved. </a:t>
            </a:r>
          </a:p>
        </p:txBody>
      </p:sp>
      <p:pic>
        <p:nvPicPr>
          <p:cNvPr id="8" name="Picture 7">
            <a:extLst>
              <a:ext uri="{FF2B5EF4-FFF2-40B4-BE49-F238E27FC236}">
                <a16:creationId xmlns:a16="http://schemas.microsoft.com/office/drawing/2014/main" id="{944C8B45-9D01-4389-94BD-CBAF3D8B35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9544" y="437137"/>
            <a:ext cx="896425" cy="190218"/>
          </a:xfrm>
          <a:prstGeom prst="rect">
            <a:avLst/>
          </a:prstGeom>
        </p:spPr>
      </p:pic>
    </p:spTree>
    <p:extLst>
      <p:ext uri="{BB962C8B-B14F-4D97-AF65-F5344CB8AC3E}">
        <p14:creationId xmlns:p14="http://schemas.microsoft.com/office/powerpoint/2010/main" val="271611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hank you blu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26425" y="1829711"/>
            <a:ext cx="7477989" cy="1473396"/>
          </a:xfrm>
          <a:noFill/>
        </p:spPr>
        <p:txBody>
          <a:bodyPr lIns="0" tIns="0" rIns="0" bIns="0" anchor="t" anchorCtr="0"/>
          <a:lstStyle>
            <a:lvl1pPr>
              <a:lnSpc>
                <a:spcPct val="100000"/>
              </a:lnSpc>
              <a:spcAft>
                <a:spcPts val="1274"/>
              </a:spcAft>
              <a:defRPr sz="2549" spc="-147" baseline="0">
                <a:solidFill>
                  <a:schemeClr val="tx1"/>
                </a:solidFill>
              </a:defRPr>
            </a:lvl1pPr>
          </a:lstStyle>
          <a:p>
            <a:r>
              <a:rPr lang="en-US"/>
              <a:t>Thank you.</a:t>
            </a:r>
          </a:p>
        </p:txBody>
      </p:sp>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2"/>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C36BDE7C-8AED-4A87-A171-2EB14E4B9838}"/>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1" y="437140"/>
            <a:ext cx="896425" cy="191140"/>
          </a:xfrm>
          <a:prstGeom prst="rect">
            <a:avLst/>
          </a:prstGeom>
        </p:spPr>
      </p:pic>
    </p:spTree>
    <p:extLst>
      <p:ext uri="{BB962C8B-B14F-4D97-AF65-F5344CB8AC3E}">
        <p14:creationId xmlns:p14="http://schemas.microsoft.com/office/powerpoint/2010/main" val="1753862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lvl1pPr>
              <a:defRPr>
                <a:gradFill>
                  <a:gsLst>
                    <a:gs pos="1250">
                      <a:schemeClr val="tx1"/>
                    </a:gs>
                    <a:gs pos="100000">
                      <a:schemeClr val="tx1"/>
                    </a:gs>
                  </a:gsLst>
                  <a:lin ang="5400000" scaled="0"/>
                </a:gradFil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D1E7E43-E034-4449-B6D2-04DAB4D86A0A}"/>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8716200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1029786943"/>
      </p:ext>
    </p:extLst>
  </p:cSld>
  <p:clrMapOvr>
    <a:masterClrMapping/>
  </p:clrMapOvr>
  <p:transition>
    <p:fade/>
  </p:transition>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73869755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E851B-53DD-42DE-B98F-EF9833BA21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651F285-23AA-4DB8-8E36-C7A353394BB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C06130-252F-4873-AC60-0DEC35F31A95}"/>
              </a:ext>
            </a:extLst>
          </p:cNvPr>
          <p:cNvSpPr>
            <a:spLocks noGrp="1"/>
          </p:cNvSpPr>
          <p:nvPr>
            <p:ph type="dt" sz="half" idx="10"/>
          </p:nvPr>
        </p:nvSpPr>
        <p:spPr/>
        <p:txBody>
          <a:bodyPr/>
          <a:lstStyle/>
          <a:p>
            <a:fld id="{A8085009-E053-4CFC-B70B-71D82C275186}" type="datetimeFigureOut">
              <a:rPr lang="en-US" smtClean="0"/>
              <a:t>1/17/2023</a:t>
            </a:fld>
            <a:endParaRPr lang="en-US"/>
          </a:p>
        </p:txBody>
      </p:sp>
      <p:sp>
        <p:nvSpPr>
          <p:cNvPr id="5" name="Footer Placeholder 4">
            <a:extLst>
              <a:ext uri="{FF2B5EF4-FFF2-40B4-BE49-F238E27FC236}">
                <a16:creationId xmlns:a16="http://schemas.microsoft.com/office/drawing/2014/main" id="{5BBA483F-3C5E-46A7-A561-676168E035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7CB13-327A-4D39-9F62-1B27D551CDEC}"/>
              </a:ext>
            </a:extLst>
          </p:cNvPr>
          <p:cNvSpPr>
            <a:spLocks noGrp="1"/>
          </p:cNvSpPr>
          <p:nvPr>
            <p:ph type="sldNum" sz="quarter" idx="12"/>
          </p:nvPr>
        </p:nvSpPr>
        <p:spPr/>
        <p:txBody>
          <a:bodyPr/>
          <a:lstStyle/>
          <a:p>
            <a:fld id="{1A311F4F-3675-466E-9388-734BB41532D3}" type="slidenum">
              <a:rPr lang="en-US" smtClean="0"/>
              <a:t>‹#›</a:t>
            </a:fld>
            <a:endParaRPr lang="en-US"/>
          </a:p>
        </p:txBody>
      </p:sp>
    </p:spTree>
    <p:extLst>
      <p:ext uri="{BB962C8B-B14F-4D97-AF65-F5344CB8AC3E}">
        <p14:creationId xmlns:p14="http://schemas.microsoft.com/office/powerpoint/2010/main" val="16788709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Title &amp; body slide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2141394"/>
            <a:ext cx="5555965" cy="1084399"/>
          </a:xfrm>
        </p:spPr>
        <p:txBody>
          <a:bodyPr wrap="square" lIns="0" tIns="0" rIns="0" bIns="0">
            <a:spAutoFit/>
          </a:bodyPr>
          <a:lstStyle>
            <a:lvl1pPr marL="268916" indent="-268916">
              <a:lnSpc>
                <a:spcPct val="100000"/>
              </a:lnSpc>
              <a:spcBef>
                <a:spcPts val="0"/>
              </a:spcBef>
              <a:spcAft>
                <a:spcPts val="1274"/>
              </a:spcAft>
              <a:buClr>
                <a:srgbClr val="000000"/>
              </a:buClr>
              <a:buSzPct val="77000"/>
              <a:buFont typeface="Arial" panose="020B0604020202020204" pitchFamily="34" charset="0"/>
              <a:buChar char="•"/>
              <a:defRPr sz="2000" b="0" i="0">
                <a:solidFill>
                  <a:srgbClr val="000000"/>
                </a:solidFill>
                <a:latin typeface="+mn-lt"/>
              </a:defRPr>
            </a:lvl1pPr>
            <a:lvl2pPr marL="537832" indent="-224097">
              <a:lnSpc>
                <a:spcPct val="90000"/>
              </a:lnSpc>
              <a:spcBef>
                <a:spcPts val="0"/>
              </a:spcBef>
              <a:spcAft>
                <a:spcPts val="1274"/>
              </a:spcAft>
              <a:buClr>
                <a:srgbClr val="000000"/>
              </a:buClr>
              <a:buSzPct val="77000"/>
              <a:buFont typeface="Arial" panose="020B0604020202020204" pitchFamily="34" charset="0"/>
              <a:buChar char="•"/>
              <a:defRPr sz="1600">
                <a:solidFill>
                  <a:srgbClr val="000000"/>
                </a:solidFill>
              </a:defRPr>
            </a:lvl2pPr>
            <a:lvl3pPr marL="806748" indent="-224097">
              <a:spcBef>
                <a:spcPts val="0"/>
              </a:spcBef>
              <a:spcAft>
                <a:spcPts val="1274"/>
              </a:spcAft>
              <a:buClr>
                <a:srgbClr val="000000"/>
              </a:buClr>
              <a:buSzPct val="77000"/>
              <a:buFont typeface="Arial" panose="020B0604020202020204" pitchFamily="34" charset="0"/>
              <a:buChar char="•"/>
              <a:defRPr sz="1600">
                <a:solidFill>
                  <a:srgbClr val="000000"/>
                </a:solidFill>
              </a:defRPr>
            </a:lvl3pPr>
            <a:lvl4pPr marL="672290" indent="0">
              <a:spcBef>
                <a:spcPts val="0"/>
              </a:spcBef>
              <a:spcAft>
                <a:spcPts val="1274"/>
              </a:spcAft>
              <a:buNone/>
              <a:defRPr sz="1961"/>
            </a:lvl4pPr>
            <a:lvl5pPr marL="896386" indent="0">
              <a:buNone/>
              <a:defRPr/>
            </a:lvl5pPr>
          </a:lstStyle>
          <a:p>
            <a:pPr lvl="0"/>
            <a:r>
              <a:rPr lang="en-US"/>
              <a:t>First level Segoe UI 26pt</a:t>
            </a:r>
          </a:p>
          <a:p>
            <a:pPr lvl="1"/>
            <a:r>
              <a:rPr lang="en-US"/>
              <a:t>Second level Segoe UI 20pt</a:t>
            </a:r>
          </a:p>
          <a:p>
            <a:pPr lvl="2"/>
            <a:r>
              <a:rPr lang="en-US"/>
              <a:t>Third level Segoe UI 20pt</a:t>
            </a:r>
          </a:p>
        </p:txBody>
      </p:sp>
      <p:sp>
        <p:nvSpPr>
          <p:cNvPr id="2" name="Title 1">
            <a:extLst>
              <a:ext uri="{FF2B5EF4-FFF2-40B4-BE49-F238E27FC236}">
                <a16:creationId xmlns:a16="http://schemas.microsoft.com/office/drawing/2014/main" id="{9DB85004-280F-4799-80F3-A010178C281A}"/>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E3B1789B-555D-46D7-952B-62C662F79DCE}"/>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Tree>
    <p:extLst>
      <p:ext uri="{BB962C8B-B14F-4D97-AF65-F5344CB8AC3E}">
        <p14:creationId xmlns:p14="http://schemas.microsoft.com/office/powerpoint/2010/main" val="164501059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BF94EA65-2CBF-4A04-9D22-169D8572F347}"/>
              </a:ext>
            </a:extLst>
          </p:cNvPr>
          <p:cNvSpPr>
            <a:spLocks noGrp="1"/>
          </p:cNvSpPr>
          <p:nvPr>
            <p:ph type="body" sz="quarter" idx="12" hasCustomPrompt="1"/>
          </p:nvPr>
        </p:nvSpPr>
        <p:spPr>
          <a:xfrm>
            <a:off x="426423" y="966265"/>
            <a:ext cx="11339774" cy="332399"/>
          </a:xfrm>
        </p:spPr>
        <p:txBody>
          <a:bodyPr wrap="square" lIns="0" tIns="0" rIns="0" bIns="0">
            <a:spAutoFit/>
          </a:bodyPr>
          <a:lstStyle>
            <a:lvl1pPr marL="0" indent="0">
              <a:lnSpc>
                <a:spcPct val="90000"/>
              </a:lnSpc>
              <a:spcBef>
                <a:spcPts val="0"/>
              </a:spcBef>
              <a:spcAft>
                <a:spcPts val="1274"/>
              </a:spcAft>
              <a:buNone/>
              <a:defRPr sz="2400" b="0" i="0">
                <a:solidFill>
                  <a:schemeClr val="tx2"/>
                </a:solidFill>
                <a:latin typeface="+mn-lt"/>
              </a:defRPr>
            </a:lvl1pPr>
            <a:lvl2pPr marL="224097" indent="0">
              <a:lnSpc>
                <a:spcPct val="90000"/>
              </a:lnSpc>
              <a:spcBef>
                <a:spcPts val="0"/>
              </a:spcBef>
              <a:spcAft>
                <a:spcPts val="1274"/>
              </a:spcAft>
              <a:buNone/>
              <a:defRPr sz="1961">
                <a:solidFill>
                  <a:schemeClr val="tx2"/>
                </a:solidFill>
              </a:defRPr>
            </a:lvl2pPr>
            <a:lvl3pPr marL="448193" indent="0">
              <a:spcBef>
                <a:spcPts val="0"/>
              </a:spcBef>
              <a:spcAft>
                <a:spcPts val="1274"/>
              </a:spcAft>
              <a:buNone/>
              <a:defRPr sz="1961"/>
            </a:lvl3pPr>
            <a:lvl4pPr marL="672290" indent="0">
              <a:spcBef>
                <a:spcPts val="0"/>
              </a:spcBef>
              <a:spcAft>
                <a:spcPts val="1274"/>
              </a:spcAft>
              <a:buNone/>
              <a:defRPr sz="1961"/>
            </a:lvl4pPr>
            <a:lvl5pPr marL="896386" indent="0">
              <a:buNone/>
              <a:defRPr/>
            </a:lvl5pPr>
          </a:lstStyle>
          <a:p>
            <a:pPr lvl="0"/>
            <a:r>
              <a:rPr lang="en-US"/>
              <a:t>Subtitle Segoe UI 26pt</a:t>
            </a:r>
          </a:p>
        </p:txBody>
      </p:sp>
      <p:sp>
        <p:nvSpPr>
          <p:cNvPr id="2" name="Title 1">
            <a:extLst>
              <a:ext uri="{FF2B5EF4-FFF2-40B4-BE49-F238E27FC236}">
                <a16:creationId xmlns:a16="http://schemas.microsoft.com/office/drawing/2014/main" id="{E472D8AF-1FC5-4847-9E7D-920E1060728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61600455"/>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4_Title Slid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935265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40575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Blank blac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40863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1283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349575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595401118"/>
      </p:ext>
    </p:extLst>
  </p:cSld>
  <p:clrMapOvr>
    <a:masterClrMapping/>
  </p:clrMapOvr>
  <p:extLst>
    <p:ext uri="{DCECCB84-F9BA-43D5-87BE-67443E8EF086}">
      <p15:sldGuideLst xmlns:p15="http://schemas.microsoft.com/office/powerpoint/2012/main">
        <p15:guide id="1" orient="horz" pos="880">
          <p15:clr>
            <a:srgbClr val="547EBF"/>
          </p15:clr>
        </p15:guide>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6" pos="384">
          <p15:clr>
            <a:srgbClr val="547EBF"/>
          </p15:clr>
        </p15:guide>
        <p15:guide id="7" pos="7267">
          <p15:clr>
            <a:srgbClr val="547EBF"/>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728697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60403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8110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8868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52246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3630693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52174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45017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40147270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68992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6924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1585530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5400947"/>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2021414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2976937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8138756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757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069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47" Type="http://schemas.openxmlformats.org/officeDocument/2006/relationships/slideLayout" Target="../slideLayouts/slideLayout80.xml"/><Relationship Id="rId50" Type="http://schemas.openxmlformats.org/officeDocument/2006/relationships/image" Target="../media/image12.emf"/><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9" Type="http://schemas.openxmlformats.org/officeDocument/2006/relationships/slideLayout" Target="../slideLayouts/slideLayout62.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45" Type="http://schemas.openxmlformats.org/officeDocument/2006/relationships/slideLayout" Target="../slideLayouts/slideLayout78.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49" Type="http://schemas.openxmlformats.org/officeDocument/2006/relationships/theme" Target="../theme/theme2.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slideLayout" Target="../slideLayouts/slideLayout77.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slideLayout" Target="../slideLayouts/slideLayout76.xml"/><Relationship Id="rId48" Type="http://schemas.openxmlformats.org/officeDocument/2006/relationships/slideLayout" Target="../slideLayouts/slideLayout81.xml"/><Relationship Id="rId8" Type="http://schemas.openxmlformats.org/officeDocument/2006/relationships/slideLayout" Target="../slideLayouts/slideLayout41.xml"/><Relationship Id="rId51" Type="http://schemas.openxmlformats.org/officeDocument/2006/relationships/image" Target="../media/image13.png"/><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 Id="rId46" Type="http://schemas.openxmlformats.org/officeDocument/2006/relationships/slideLayout" Target="../slideLayouts/slideLayout79.xml"/><Relationship Id="rId20" Type="http://schemas.openxmlformats.org/officeDocument/2006/relationships/slideLayout" Target="../slideLayouts/slideLayout53.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 Type="http://schemas.openxmlformats.org/officeDocument/2006/relationships/slideLayout" Target="../slideLayouts/slideLayout84.xml"/><Relationship Id="rId21" Type="http://schemas.openxmlformats.org/officeDocument/2006/relationships/slideLayout" Target="../slideLayouts/slideLayout102.xml"/><Relationship Id="rId34" Type="http://schemas.openxmlformats.org/officeDocument/2006/relationships/theme" Target="../theme/theme3.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8"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image" Target="../media/image25.emf"/><Relationship Id="rId5" Type="http://schemas.openxmlformats.org/officeDocument/2006/relationships/slideLayout" Target="../slideLayouts/slideLayout119.xml"/><Relationship Id="rId10" Type="http://schemas.openxmlformats.org/officeDocument/2006/relationships/theme" Target="../theme/theme4.xml"/><Relationship Id="rId4" Type="http://schemas.openxmlformats.org/officeDocument/2006/relationships/slideLayout" Target="../slideLayouts/slideLayout118.xml"/><Relationship Id="rId9" Type="http://schemas.openxmlformats.org/officeDocument/2006/relationships/slideLayout" Target="../slideLayouts/slideLayout123.xml"/></Relationships>
</file>

<file path=ppt/slideMasters/_rels/slideMaster5.xml.rels><?xml version="1.0" encoding="UTF-8" standalone="yes"?>
<Relationships xmlns="http://schemas.openxmlformats.org/package/2006/relationships"><Relationship Id="rId26" Type="http://schemas.openxmlformats.org/officeDocument/2006/relationships/slideLayout" Target="../slideLayouts/slideLayout149.xml"/><Relationship Id="rId21" Type="http://schemas.openxmlformats.org/officeDocument/2006/relationships/slideLayout" Target="../slideLayouts/slideLayout144.xml"/><Relationship Id="rId42" Type="http://schemas.openxmlformats.org/officeDocument/2006/relationships/slideLayout" Target="../slideLayouts/slideLayout165.xml"/><Relationship Id="rId47" Type="http://schemas.openxmlformats.org/officeDocument/2006/relationships/slideLayout" Target="../slideLayouts/slideLayout170.xml"/><Relationship Id="rId63" Type="http://schemas.openxmlformats.org/officeDocument/2006/relationships/slideLayout" Target="../slideLayouts/slideLayout186.xml"/><Relationship Id="rId68" Type="http://schemas.openxmlformats.org/officeDocument/2006/relationships/slideLayout" Target="../slideLayouts/slideLayout191.xml"/><Relationship Id="rId16" Type="http://schemas.openxmlformats.org/officeDocument/2006/relationships/slideLayout" Target="../slideLayouts/slideLayout139.xml"/><Relationship Id="rId11" Type="http://schemas.openxmlformats.org/officeDocument/2006/relationships/slideLayout" Target="../slideLayouts/slideLayout134.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53" Type="http://schemas.openxmlformats.org/officeDocument/2006/relationships/slideLayout" Target="../slideLayouts/slideLayout176.xml"/><Relationship Id="rId58" Type="http://schemas.openxmlformats.org/officeDocument/2006/relationships/slideLayout" Target="../slideLayouts/slideLayout181.xml"/><Relationship Id="rId74" Type="http://schemas.openxmlformats.org/officeDocument/2006/relationships/slideLayout" Target="../slideLayouts/slideLayout197.xml"/><Relationship Id="rId79" Type="http://schemas.openxmlformats.org/officeDocument/2006/relationships/slideLayout" Target="../slideLayouts/slideLayout202.xml"/><Relationship Id="rId5" Type="http://schemas.openxmlformats.org/officeDocument/2006/relationships/slideLayout" Target="../slideLayouts/slideLayout128.xml"/><Relationship Id="rId61" Type="http://schemas.openxmlformats.org/officeDocument/2006/relationships/slideLayout" Target="../slideLayouts/slideLayout184.xml"/><Relationship Id="rId82" Type="http://schemas.openxmlformats.org/officeDocument/2006/relationships/image" Target="../media/image25.emf"/><Relationship Id="rId19" Type="http://schemas.openxmlformats.org/officeDocument/2006/relationships/slideLayout" Target="../slideLayouts/slideLayout14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43" Type="http://schemas.openxmlformats.org/officeDocument/2006/relationships/slideLayout" Target="../slideLayouts/slideLayout166.xml"/><Relationship Id="rId48" Type="http://schemas.openxmlformats.org/officeDocument/2006/relationships/slideLayout" Target="../slideLayouts/slideLayout171.xml"/><Relationship Id="rId56" Type="http://schemas.openxmlformats.org/officeDocument/2006/relationships/slideLayout" Target="../slideLayouts/slideLayout179.xml"/><Relationship Id="rId64" Type="http://schemas.openxmlformats.org/officeDocument/2006/relationships/slideLayout" Target="../slideLayouts/slideLayout187.xml"/><Relationship Id="rId69" Type="http://schemas.openxmlformats.org/officeDocument/2006/relationships/slideLayout" Target="../slideLayouts/slideLayout192.xml"/><Relationship Id="rId77" Type="http://schemas.openxmlformats.org/officeDocument/2006/relationships/slideLayout" Target="../slideLayouts/slideLayout200.xml"/><Relationship Id="rId8" Type="http://schemas.openxmlformats.org/officeDocument/2006/relationships/slideLayout" Target="../slideLayouts/slideLayout131.xml"/><Relationship Id="rId51" Type="http://schemas.openxmlformats.org/officeDocument/2006/relationships/slideLayout" Target="../slideLayouts/slideLayout174.xml"/><Relationship Id="rId72" Type="http://schemas.openxmlformats.org/officeDocument/2006/relationships/slideLayout" Target="../slideLayouts/slideLayout195.xml"/><Relationship Id="rId80" Type="http://schemas.openxmlformats.org/officeDocument/2006/relationships/slideLayout" Target="../slideLayouts/slideLayout203.xml"/><Relationship Id="rId3" Type="http://schemas.openxmlformats.org/officeDocument/2006/relationships/slideLayout" Target="../slideLayouts/slideLayout126.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slideLayout" Target="../slideLayouts/slideLayout161.xml"/><Relationship Id="rId46" Type="http://schemas.openxmlformats.org/officeDocument/2006/relationships/slideLayout" Target="../slideLayouts/slideLayout169.xml"/><Relationship Id="rId59" Type="http://schemas.openxmlformats.org/officeDocument/2006/relationships/slideLayout" Target="../slideLayouts/slideLayout182.xml"/><Relationship Id="rId67" Type="http://schemas.openxmlformats.org/officeDocument/2006/relationships/slideLayout" Target="../slideLayouts/slideLayout190.xml"/><Relationship Id="rId20" Type="http://schemas.openxmlformats.org/officeDocument/2006/relationships/slideLayout" Target="../slideLayouts/slideLayout143.xml"/><Relationship Id="rId41" Type="http://schemas.openxmlformats.org/officeDocument/2006/relationships/slideLayout" Target="../slideLayouts/slideLayout164.xml"/><Relationship Id="rId54" Type="http://schemas.openxmlformats.org/officeDocument/2006/relationships/slideLayout" Target="../slideLayouts/slideLayout177.xml"/><Relationship Id="rId62" Type="http://schemas.openxmlformats.org/officeDocument/2006/relationships/slideLayout" Target="../slideLayouts/slideLayout185.xml"/><Relationship Id="rId70" Type="http://schemas.openxmlformats.org/officeDocument/2006/relationships/slideLayout" Target="../slideLayouts/slideLayout193.xml"/><Relationship Id="rId75" Type="http://schemas.openxmlformats.org/officeDocument/2006/relationships/slideLayout" Target="../slideLayouts/slideLayout198.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49" Type="http://schemas.openxmlformats.org/officeDocument/2006/relationships/slideLayout" Target="../slideLayouts/slideLayout172.xml"/><Relationship Id="rId57" Type="http://schemas.openxmlformats.org/officeDocument/2006/relationships/slideLayout" Target="../slideLayouts/slideLayout180.xml"/><Relationship Id="rId10" Type="http://schemas.openxmlformats.org/officeDocument/2006/relationships/slideLayout" Target="../slideLayouts/slideLayout133.xml"/><Relationship Id="rId31" Type="http://schemas.openxmlformats.org/officeDocument/2006/relationships/slideLayout" Target="../slideLayouts/slideLayout154.xml"/><Relationship Id="rId44" Type="http://schemas.openxmlformats.org/officeDocument/2006/relationships/slideLayout" Target="../slideLayouts/slideLayout167.xml"/><Relationship Id="rId52" Type="http://schemas.openxmlformats.org/officeDocument/2006/relationships/slideLayout" Target="../slideLayouts/slideLayout175.xml"/><Relationship Id="rId60" Type="http://schemas.openxmlformats.org/officeDocument/2006/relationships/slideLayout" Target="../slideLayouts/slideLayout183.xml"/><Relationship Id="rId65" Type="http://schemas.openxmlformats.org/officeDocument/2006/relationships/slideLayout" Target="../slideLayouts/slideLayout188.xml"/><Relationship Id="rId73" Type="http://schemas.openxmlformats.org/officeDocument/2006/relationships/slideLayout" Target="../slideLayouts/slideLayout196.xml"/><Relationship Id="rId78" Type="http://schemas.openxmlformats.org/officeDocument/2006/relationships/slideLayout" Target="../slideLayouts/slideLayout201.xml"/><Relationship Id="rId81" Type="http://schemas.openxmlformats.org/officeDocument/2006/relationships/theme" Target="../theme/theme5.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9" Type="http://schemas.openxmlformats.org/officeDocument/2006/relationships/slideLayout" Target="../slideLayouts/slideLayout162.xml"/><Relationship Id="rId34" Type="http://schemas.openxmlformats.org/officeDocument/2006/relationships/slideLayout" Target="../slideLayouts/slideLayout157.xml"/><Relationship Id="rId50" Type="http://schemas.openxmlformats.org/officeDocument/2006/relationships/slideLayout" Target="../slideLayouts/slideLayout173.xml"/><Relationship Id="rId55" Type="http://schemas.openxmlformats.org/officeDocument/2006/relationships/slideLayout" Target="../slideLayouts/slideLayout178.xml"/><Relationship Id="rId76" Type="http://schemas.openxmlformats.org/officeDocument/2006/relationships/slideLayout" Target="../slideLayouts/slideLayout199.xml"/><Relationship Id="rId7" Type="http://schemas.openxmlformats.org/officeDocument/2006/relationships/slideLayout" Target="../slideLayouts/slideLayout130.xml"/><Relationship Id="rId71" Type="http://schemas.openxmlformats.org/officeDocument/2006/relationships/slideLayout" Target="../slideLayouts/slideLayout194.xml"/><Relationship Id="rId2" Type="http://schemas.openxmlformats.org/officeDocument/2006/relationships/slideLayout" Target="../slideLayouts/slideLayout125.xml"/><Relationship Id="rId29" Type="http://schemas.openxmlformats.org/officeDocument/2006/relationships/slideLayout" Target="../slideLayouts/slideLayout152.xml"/><Relationship Id="rId24" Type="http://schemas.openxmlformats.org/officeDocument/2006/relationships/slideLayout" Target="../slideLayouts/slideLayout147.xml"/><Relationship Id="rId40" Type="http://schemas.openxmlformats.org/officeDocument/2006/relationships/slideLayout" Target="../slideLayouts/slideLayout163.xml"/><Relationship Id="rId45" Type="http://schemas.openxmlformats.org/officeDocument/2006/relationships/slideLayout" Target="../slideLayouts/slideLayout168.xml"/><Relationship Id="rId66" Type="http://schemas.openxmlformats.org/officeDocument/2006/relationships/slideLayout" Target="../slideLayouts/slideLayout18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16.xml"/><Relationship Id="rId18" Type="http://schemas.openxmlformats.org/officeDocument/2006/relationships/slideLayout" Target="../slideLayouts/slideLayout221.xml"/><Relationship Id="rId26" Type="http://schemas.openxmlformats.org/officeDocument/2006/relationships/slideLayout" Target="../slideLayouts/slideLayout229.xml"/><Relationship Id="rId39" Type="http://schemas.openxmlformats.org/officeDocument/2006/relationships/slideLayout" Target="../slideLayouts/slideLayout242.xml"/><Relationship Id="rId21" Type="http://schemas.openxmlformats.org/officeDocument/2006/relationships/slideLayout" Target="../slideLayouts/slideLayout224.xml"/><Relationship Id="rId34" Type="http://schemas.openxmlformats.org/officeDocument/2006/relationships/slideLayout" Target="../slideLayouts/slideLayout237.xml"/><Relationship Id="rId42" Type="http://schemas.openxmlformats.org/officeDocument/2006/relationships/slideLayout" Target="../slideLayouts/slideLayout245.xml"/><Relationship Id="rId47" Type="http://schemas.openxmlformats.org/officeDocument/2006/relationships/slideLayout" Target="../slideLayouts/slideLayout250.xml"/><Relationship Id="rId50" Type="http://schemas.openxmlformats.org/officeDocument/2006/relationships/theme" Target="../theme/theme6.xml"/><Relationship Id="rId7" Type="http://schemas.openxmlformats.org/officeDocument/2006/relationships/slideLayout" Target="../slideLayouts/slideLayout210.xml"/><Relationship Id="rId2" Type="http://schemas.openxmlformats.org/officeDocument/2006/relationships/slideLayout" Target="../slideLayouts/slideLayout205.xml"/><Relationship Id="rId16" Type="http://schemas.openxmlformats.org/officeDocument/2006/relationships/slideLayout" Target="../slideLayouts/slideLayout219.xml"/><Relationship Id="rId29" Type="http://schemas.openxmlformats.org/officeDocument/2006/relationships/slideLayout" Target="../slideLayouts/slideLayout232.xml"/><Relationship Id="rId11" Type="http://schemas.openxmlformats.org/officeDocument/2006/relationships/slideLayout" Target="../slideLayouts/slideLayout214.xml"/><Relationship Id="rId24" Type="http://schemas.openxmlformats.org/officeDocument/2006/relationships/slideLayout" Target="../slideLayouts/slideLayout227.xml"/><Relationship Id="rId32" Type="http://schemas.openxmlformats.org/officeDocument/2006/relationships/slideLayout" Target="../slideLayouts/slideLayout235.xml"/><Relationship Id="rId37" Type="http://schemas.openxmlformats.org/officeDocument/2006/relationships/slideLayout" Target="../slideLayouts/slideLayout240.xml"/><Relationship Id="rId40" Type="http://schemas.openxmlformats.org/officeDocument/2006/relationships/slideLayout" Target="../slideLayouts/slideLayout243.xml"/><Relationship Id="rId45" Type="http://schemas.openxmlformats.org/officeDocument/2006/relationships/slideLayout" Target="../slideLayouts/slideLayout248.xml"/><Relationship Id="rId5" Type="http://schemas.openxmlformats.org/officeDocument/2006/relationships/slideLayout" Target="../slideLayouts/slideLayout208.xml"/><Relationship Id="rId15" Type="http://schemas.openxmlformats.org/officeDocument/2006/relationships/slideLayout" Target="../slideLayouts/slideLayout218.xml"/><Relationship Id="rId23" Type="http://schemas.openxmlformats.org/officeDocument/2006/relationships/slideLayout" Target="../slideLayouts/slideLayout226.xml"/><Relationship Id="rId28" Type="http://schemas.openxmlformats.org/officeDocument/2006/relationships/slideLayout" Target="../slideLayouts/slideLayout231.xml"/><Relationship Id="rId36" Type="http://schemas.openxmlformats.org/officeDocument/2006/relationships/slideLayout" Target="../slideLayouts/slideLayout239.xml"/><Relationship Id="rId49" Type="http://schemas.openxmlformats.org/officeDocument/2006/relationships/slideLayout" Target="../slideLayouts/slideLayout252.xml"/><Relationship Id="rId10" Type="http://schemas.openxmlformats.org/officeDocument/2006/relationships/slideLayout" Target="../slideLayouts/slideLayout213.xml"/><Relationship Id="rId19" Type="http://schemas.openxmlformats.org/officeDocument/2006/relationships/slideLayout" Target="../slideLayouts/slideLayout222.xml"/><Relationship Id="rId31" Type="http://schemas.openxmlformats.org/officeDocument/2006/relationships/slideLayout" Target="../slideLayouts/slideLayout234.xml"/><Relationship Id="rId44" Type="http://schemas.openxmlformats.org/officeDocument/2006/relationships/slideLayout" Target="../slideLayouts/slideLayout247.xml"/><Relationship Id="rId52" Type="http://schemas.openxmlformats.org/officeDocument/2006/relationships/image" Target="../media/image13.png"/><Relationship Id="rId4" Type="http://schemas.openxmlformats.org/officeDocument/2006/relationships/slideLayout" Target="../slideLayouts/slideLayout207.xml"/><Relationship Id="rId9" Type="http://schemas.openxmlformats.org/officeDocument/2006/relationships/slideLayout" Target="../slideLayouts/slideLayout212.xml"/><Relationship Id="rId14" Type="http://schemas.openxmlformats.org/officeDocument/2006/relationships/slideLayout" Target="../slideLayouts/slideLayout217.xml"/><Relationship Id="rId22" Type="http://schemas.openxmlformats.org/officeDocument/2006/relationships/slideLayout" Target="../slideLayouts/slideLayout225.xml"/><Relationship Id="rId27" Type="http://schemas.openxmlformats.org/officeDocument/2006/relationships/slideLayout" Target="../slideLayouts/slideLayout230.xml"/><Relationship Id="rId30" Type="http://schemas.openxmlformats.org/officeDocument/2006/relationships/slideLayout" Target="../slideLayouts/slideLayout233.xml"/><Relationship Id="rId35" Type="http://schemas.openxmlformats.org/officeDocument/2006/relationships/slideLayout" Target="../slideLayouts/slideLayout238.xml"/><Relationship Id="rId43" Type="http://schemas.openxmlformats.org/officeDocument/2006/relationships/slideLayout" Target="../slideLayouts/slideLayout246.xml"/><Relationship Id="rId48" Type="http://schemas.openxmlformats.org/officeDocument/2006/relationships/slideLayout" Target="../slideLayouts/slideLayout251.xml"/><Relationship Id="rId8" Type="http://schemas.openxmlformats.org/officeDocument/2006/relationships/slideLayout" Target="../slideLayouts/slideLayout211.xml"/><Relationship Id="rId51" Type="http://schemas.openxmlformats.org/officeDocument/2006/relationships/image" Target="../media/image12.emf"/><Relationship Id="rId3" Type="http://schemas.openxmlformats.org/officeDocument/2006/relationships/slideLayout" Target="../slideLayouts/slideLayout206.xml"/><Relationship Id="rId12" Type="http://schemas.openxmlformats.org/officeDocument/2006/relationships/slideLayout" Target="../slideLayouts/slideLayout215.xml"/><Relationship Id="rId17" Type="http://schemas.openxmlformats.org/officeDocument/2006/relationships/slideLayout" Target="../slideLayouts/slideLayout220.xml"/><Relationship Id="rId25" Type="http://schemas.openxmlformats.org/officeDocument/2006/relationships/slideLayout" Target="../slideLayouts/slideLayout228.xml"/><Relationship Id="rId33" Type="http://schemas.openxmlformats.org/officeDocument/2006/relationships/slideLayout" Target="../slideLayouts/slideLayout236.xml"/><Relationship Id="rId38" Type="http://schemas.openxmlformats.org/officeDocument/2006/relationships/slideLayout" Target="../slideLayouts/slideLayout241.xml"/><Relationship Id="rId46" Type="http://schemas.openxmlformats.org/officeDocument/2006/relationships/slideLayout" Target="../slideLayouts/slideLayout249.xml"/><Relationship Id="rId20" Type="http://schemas.openxmlformats.org/officeDocument/2006/relationships/slideLayout" Target="../slideLayouts/slideLayout223.xml"/><Relationship Id="rId41" Type="http://schemas.openxmlformats.org/officeDocument/2006/relationships/slideLayout" Target="../slideLayouts/slideLayout244.xml"/><Relationship Id="rId1" Type="http://schemas.openxmlformats.org/officeDocument/2006/relationships/slideLayout" Target="../slideLayouts/slideLayout204.xml"/><Relationship Id="rId6" Type="http://schemas.openxmlformats.org/officeDocument/2006/relationships/slideLayout" Target="../slideLayouts/slideLayout20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65.xml"/><Relationship Id="rId18" Type="http://schemas.openxmlformats.org/officeDocument/2006/relationships/slideLayout" Target="../slideLayouts/slideLayout270.xml"/><Relationship Id="rId26" Type="http://schemas.openxmlformats.org/officeDocument/2006/relationships/slideLayout" Target="../slideLayouts/slideLayout278.xml"/><Relationship Id="rId39" Type="http://schemas.openxmlformats.org/officeDocument/2006/relationships/slideLayout" Target="../slideLayouts/slideLayout291.xml"/><Relationship Id="rId21" Type="http://schemas.openxmlformats.org/officeDocument/2006/relationships/slideLayout" Target="../slideLayouts/slideLayout273.xml"/><Relationship Id="rId34" Type="http://schemas.openxmlformats.org/officeDocument/2006/relationships/slideLayout" Target="../slideLayouts/slideLayout286.xml"/><Relationship Id="rId42" Type="http://schemas.openxmlformats.org/officeDocument/2006/relationships/slideLayout" Target="../slideLayouts/slideLayout294.xml"/><Relationship Id="rId47" Type="http://schemas.openxmlformats.org/officeDocument/2006/relationships/slideLayout" Target="../slideLayouts/slideLayout299.xml"/><Relationship Id="rId50" Type="http://schemas.openxmlformats.org/officeDocument/2006/relationships/theme" Target="../theme/theme7.xml"/><Relationship Id="rId7" Type="http://schemas.openxmlformats.org/officeDocument/2006/relationships/slideLayout" Target="../slideLayouts/slideLayout259.xml"/><Relationship Id="rId2" Type="http://schemas.openxmlformats.org/officeDocument/2006/relationships/slideLayout" Target="../slideLayouts/slideLayout254.xml"/><Relationship Id="rId16" Type="http://schemas.openxmlformats.org/officeDocument/2006/relationships/slideLayout" Target="../slideLayouts/slideLayout268.xml"/><Relationship Id="rId29" Type="http://schemas.openxmlformats.org/officeDocument/2006/relationships/slideLayout" Target="../slideLayouts/slideLayout281.xml"/><Relationship Id="rId11" Type="http://schemas.openxmlformats.org/officeDocument/2006/relationships/slideLayout" Target="../slideLayouts/slideLayout263.xml"/><Relationship Id="rId24" Type="http://schemas.openxmlformats.org/officeDocument/2006/relationships/slideLayout" Target="../slideLayouts/slideLayout276.xml"/><Relationship Id="rId32" Type="http://schemas.openxmlformats.org/officeDocument/2006/relationships/slideLayout" Target="../slideLayouts/slideLayout284.xml"/><Relationship Id="rId37" Type="http://schemas.openxmlformats.org/officeDocument/2006/relationships/slideLayout" Target="../slideLayouts/slideLayout289.xml"/><Relationship Id="rId40" Type="http://schemas.openxmlformats.org/officeDocument/2006/relationships/slideLayout" Target="../slideLayouts/slideLayout292.xml"/><Relationship Id="rId45" Type="http://schemas.openxmlformats.org/officeDocument/2006/relationships/slideLayout" Target="../slideLayouts/slideLayout297.xml"/><Relationship Id="rId5" Type="http://schemas.openxmlformats.org/officeDocument/2006/relationships/slideLayout" Target="../slideLayouts/slideLayout257.xml"/><Relationship Id="rId15" Type="http://schemas.openxmlformats.org/officeDocument/2006/relationships/slideLayout" Target="../slideLayouts/slideLayout267.xml"/><Relationship Id="rId23" Type="http://schemas.openxmlformats.org/officeDocument/2006/relationships/slideLayout" Target="../slideLayouts/slideLayout275.xml"/><Relationship Id="rId28" Type="http://schemas.openxmlformats.org/officeDocument/2006/relationships/slideLayout" Target="../slideLayouts/slideLayout280.xml"/><Relationship Id="rId36" Type="http://schemas.openxmlformats.org/officeDocument/2006/relationships/slideLayout" Target="../slideLayouts/slideLayout288.xml"/><Relationship Id="rId49" Type="http://schemas.openxmlformats.org/officeDocument/2006/relationships/slideLayout" Target="../slideLayouts/slideLayout301.xml"/><Relationship Id="rId10" Type="http://schemas.openxmlformats.org/officeDocument/2006/relationships/slideLayout" Target="../slideLayouts/slideLayout262.xml"/><Relationship Id="rId19" Type="http://schemas.openxmlformats.org/officeDocument/2006/relationships/slideLayout" Target="../slideLayouts/slideLayout271.xml"/><Relationship Id="rId31" Type="http://schemas.openxmlformats.org/officeDocument/2006/relationships/slideLayout" Target="../slideLayouts/slideLayout283.xml"/><Relationship Id="rId44" Type="http://schemas.openxmlformats.org/officeDocument/2006/relationships/slideLayout" Target="../slideLayouts/slideLayout296.xml"/><Relationship Id="rId52" Type="http://schemas.openxmlformats.org/officeDocument/2006/relationships/image" Target="../media/image13.png"/><Relationship Id="rId4" Type="http://schemas.openxmlformats.org/officeDocument/2006/relationships/slideLayout" Target="../slideLayouts/slideLayout256.xml"/><Relationship Id="rId9" Type="http://schemas.openxmlformats.org/officeDocument/2006/relationships/slideLayout" Target="../slideLayouts/slideLayout261.xml"/><Relationship Id="rId14" Type="http://schemas.openxmlformats.org/officeDocument/2006/relationships/slideLayout" Target="../slideLayouts/slideLayout266.xml"/><Relationship Id="rId22" Type="http://schemas.openxmlformats.org/officeDocument/2006/relationships/slideLayout" Target="../slideLayouts/slideLayout274.xml"/><Relationship Id="rId27" Type="http://schemas.openxmlformats.org/officeDocument/2006/relationships/slideLayout" Target="../slideLayouts/slideLayout279.xml"/><Relationship Id="rId30" Type="http://schemas.openxmlformats.org/officeDocument/2006/relationships/slideLayout" Target="../slideLayouts/slideLayout282.xml"/><Relationship Id="rId35" Type="http://schemas.openxmlformats.org/officeDocument/2006/relationships/slideLayout" Target="../slideLayouts/slideLayout287.xml"/><Relationship Id="rId43" Type="http://schemas.openxmlformats.org/officeDocument/2006/relationships/slideLayout" Target="../slideLayouts/slideLayout295.xml"/><Relationship Id="rId48" Type="http://schemas.openxmlformats.org/officeDocument/2006/relationships/slideLayout" Target="../slideLayouts/slideLayout300.xml"/><Relationship Id="rId8" Type="http://schemas.openxmlformats.org/officeDocument/2006/relationships/slideLayout" Target="../slideLayouts/slideLayout260.xml"/><Relationship Id="rId51" Type="http://schemas.openxmlformats.org/officeDocument/2006/relationships/image" Target="../media/image12.emf"/><Relationship Id="rId3" Type="http://schemas.openxmlformats.org/officeDocument/2006/relationships/slideLayout" Target="../slideLayouts/slideLayout255.xml"/><Relationship Id="rId12" Type="http://schemas.openxmlformats.org/officeDocument/2006/relationships/slideLayout" Target="../slideLayouts/slideLayout264.xml"/><Relationship Id="rId17" Type="http://schemas.openxmlformats.org/officeDocument/2006/relationships/slideLayout" Target="../slideLayouts/slideLayout269.xml"/><Relationship Id="rId25" Type="http://schemas.openxmlformats.org/officeDocument/2006/relationships/slideLayout" Target="../slideLayouts/slideLayout277.xml"/><Relationship Id="rId33" Type="http://schemas.openxmlformats.org/officeDocument/2006/relationships/slideLayout" Target="../slideLayouts/slideLayout285.xml"/><Relationship Id="rId38" Type="http://schemas.openxmlformats.org/officeDocument/2006/relationships/slideLayout" Target="../slideLayouts/slideLayout290.xml"/><Relationship Id="rId46" Type="http://schemas.openxmlformats.org/officeDocument/2006/relationships/slideLayout" Target="../slideLayouts/slideLayout298.xml"/><Relationship Id="rId20" Type="http://schemas.openxmlformats.org/officeDocument/2006/relationships/slideLayout" Target="../slideLayouts/slideLayout272.xml"/><Relationship Id="rId41" Type="http://schemas.openxmlformats.org/officeDocument/2006/relationships/slideLayout" Target="../slideLayouts/slideLayout293.xml"/><Relationship Id="rId1" Type="http://schemas.openxmlformats.org/officeDocument/2006/relationships/slideLayout" Target="../slideLayouts/slideLayout253.xml"/><Relationship Id="rId6" Type="http://schemas.openxmlformats.org/officeDocument/2006/relationships/slideLayout" Target="../slideLayouts/slideLayout25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673" r:id="rId13"/>
    <p:sldLayoutId id="2147483690" r:id="rId14"/>
    <p:sldLayoutId id="2147483691" r:id="rId15"/>
    <p:sldLayoutId id="2147483697" r:id="rId16"/>
    <p:sldLayoutId id="2147483693" r:id="rId17"/>
    <p:sldLayoutId id="2147494743" r:id="rId18"/>
    <p:sldLayoutId id="2147483699" r:id="rId19"/>
    <p:sldLayoutId id="2147483696" r:id="rId20"/>
    <p:sldLayoutId id="2147483700" r:id="rId21"/>
    <p:sldLayoutId id="2147483702" r:id="rId22"/>
    <p:sldLayoutId id="2147483694" r:id="rId23"/>
    <p:sldLayoutId id="2147483692" r:id="rId24"/>
    <p:sldLayoutId id="2147483698" r:id="rId25"/>
    <p:sldLayoutId id="2147483701" r:id="rId26"/>
    <p:sldLayoutId id="2147483695" r:id="rId27"/>
    <p:sldLayoutId id="2147483685" r:id="rId28"/>
    <p:sldLayoutId id="2147494266" r:id="rId29"/>
    <p:sldLayoutId id="2147494267" r:id="rId30"/>
    <p:sldLayoutId id="2147494744" r:id="rId31"/>
    <p:sldLayoutId id="2147494750" r:id="rId32"/>
    <p:sldLayoutId id="2147494758" r:id="rId3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3300290079"/>
      </p:ext>
    </p:extLst>
  </p:cSld>
  <p:clrMap bg1="lt1" tx1="dk1" bg2="lt2" tx2="dk2" accent1="accent1" accent2="accent2" accent3="accent3" accent4="accent4" accent5="accent5" accent6="accent6" hlink="hlink" folHlink="folHlink"/>
  <p:sldLayoutIdLst>
    <p:sldLayoutId id="2147485099" r:id="rId1"/>
    <p:sldLayoutId id="2147485100" r:id="rId2"/>
    <p:sldLayoutId id="2147485101" r:id="rId3"/>
    <p:sldLayoutId id="2147485102" r:id="rId4"/>
    <p:sldLayoutId id="2147494258" r:id="rId5"/>
    <p:sldLayoutId id="2147485119" r:id="rId6"/>
    <p:sldLayoutId id="2147494259" r:id="rId7"/>
    <p:sldLayoutId id="2147485121" r:id="rId8"/>
    <p:sldLayoutId id="2147485103" r:id="rId9"/>
    <p:sldLayoutId id="2147485104" r:id="rId10"/>
    <p:sldLayoutId id="2147485105" r:id="rId11"/>
    <p:sldLayoutId id="2147485106" r:id="rId12"/>
    <p:sldLayoutId id="2147485107" r:id="rId13"/>
    <p:sldLayoutId id="2147485108" r:id="rId14"/>
    <p:sldLayoutId id="2147485109" r:id="rId15"/>
    <p:sldLayoutId id="2147485123" r:id="rId16"/>
    <p:sldLayoutId id="2147494264" r:id="rId17"/>
    <p:sldLayoutId id="2147494265" r:id="rId18"/>
    <p:sldLayoutId id="2147492769" r:id="rId19"/>
    <p:sldLayoutId id="2147494753" r:id="rId20"/>
    <p:sldLayoutId id="2147494754" r:id="rId21"/>
    <p:sldLayoutId id="2147483709" r:id="rId22"/>
    <p:sldLayoutId id="2147483710" r:id="rId23"/>
    <p:sldLayoutId id="2147485110" r:id="rId24"/>
    <p:sldLayoutId id="2147485111" r:id="rId25"/>
    <p:sldLayoutId id="2147485112" r:id="rId26"/>
    <p:sldLayoutId id="2147494253" r:id="rId27"/>
    <p:sldLayoutId id="2147483711" r:id="rId28"/>
    <p:sldLayoutId id="2147494260" r:id="rId29"/>
    <p:sldLayoutId id="2147494261" r:id="rId30"/>
    <p:sldLayoutId id="2147494262" r:id="rId31"/>
    <p:sldLayoutId id="2147483715" r:id="rId32"/>
    <p:sldLayoutId id="2147494254" r:id="rId33"/>
    <p:sldLayoutId id="2147494255" r:id="rId34"/>
    <p:sldLayoutId id="2147483716" r:id="rId35"/>
    <p:sldLayoutId id="2147494756" r:id="rId36"/>
    <p:sldLayoutId id="2147494757" r:id="rId37"/>
    <p:sldLayoutId id="2147494755" r:id="rId38"/>
    <p:sldLayoutId id="2147483713" r:id="rId39"/>
    <p:sldLayoutId id="2147483714" r:id="rId40"/>
    <p:sldLayoutId id="2147484104" r:id="rId41"/>
    <p:sldLayoutId id="2147484105" r:id="rId42"/>
    <p:sldLayoutId id="2147492798" r:id="rId43"/>
    <p:sldLayoutId id="2147494752" r:id="rId44"/>
    <p:sldLayoutId id="2147494256" r:id="rId45"/>
    <p:sldLayoutId id="2147494263" r:id="rId46"/>
    <p:sldLayoutId id="2147485205" r:id="rId47"/>
    <p:sldLayoutId id="2147494751" r:id="rId48"/>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76294335"/>
      </p:ext>
    </p:extLst>
  </p:cSld>
  <p:clrMap bg1="lt1" tx1="dk1" bg2="lt2" tx2="dk2" accent1="accent1" accent2="accent2" accent3="accent3" accent4="accent4" accent5="accent5" accent6="accent6" hlink="hlink" folHlink="folHlink"/>
  <p:sldLayoutIdLst>
    <p:sldLayoutId id="2147485167" r:id="rId1"/>
    <p:sldLayoutId id="2147485168" r:id="rId2"/>
    <p:sldLayoutId id="2147485169" r:id="rId3"/>
    <p:sldLayoutId id="2147485170" r:id="rId4"/>
    <p:sldLayoutId id="2147485171" r:id="rId5"/>
    <p:sldLayoutId id="2147485194" r:id="rId6"/>
    <p:sldLayoutId id="2147494746" r:id="rId7"/>
    <p:sldLayoutId id="2147494745" r:id="rId8"/>
    <p:sldLayoutId id="2147494748" r:id="rId9"/>
    <p:sldLayoutId id="2147494747" r:id="rId10"/>
    <p:sldLayoutId id="2147485172" r:id="rId11"/>
    <p:sldLayoutId id="2147485173" r:id="rId12"/>
    <p:sldLayoutId id="2147485174" r:id="rId13"/>
    <p:sldLayoutId id="2147485175" r:id="rId14"/>
    <p:sldLayoutId id="2147485176" r:id="rId15"/>
    <p:sldLayoutId id="2147485177" r:id="rId16"/>
    <p:sldLayoutId id="2147485178" r:id="rId17"/>
    <p:sldLayoutId id="2147485179" r:id="rId18"/>
    <p:sldLayoutId id="2147485180" r:id="rId19"/>
    <p:sldLayoutId id="2147485181" r:id="rId20"/>
    <p:sldLayoutId id="2147485182" r:id="rId21"/>
    <p:sldLayoutId id="2147485183" r:id="rId22"/>
    <p:sldLayoutId id="2147485184" r:id="rId23"/>
    <p:sldLayoutId id="2147485185" r:id="rId24"/>
    <p:sldLayoutId id="2147485186" r:id="rId25"/>
    <p:sldLayoutId id="2147485187" r:id="rId26"/>
    <p:sldLayoutId id="2147485188" r:id="rId27"/>
    <p:sldLayoutId id="2147485189" r:id="rId28"/>
    <p:sldLayoutId id="2147485190" r:id="rId29"/>
    <p:sldLayoutId id="2147485191" r:id="rId30"/>
    <p:sldLayoutId id="2147485192" r:id="rId31"/>
    <p:sldLayoutId id="2147485193" r:id="rId32"/>
    <p:sldLayoutId id="2147494749"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990609"/>
      </p:ext>
    </p:extLst>
  </p:cSld>
  <p:clrMap bg1="lt1" tx1="dk1" bg2="lt2" tx2="dk2" accent1="accent1" accent2="accent2" accent3="accent3" accent4="accent4" accent5="accent5" accent6="accent6" hlink="hlink" folHlink="folHlink"/>
  <p:sldLayoutIdLst>
    <p:sldLayoutId id="2147494733" r:id="rId1"/>
    <p:sldLayoutId id="2147494734" r:id="rId2"/>
    <p:sldLayoutId id="2147494735" r:id="rId3"/>
    <p:sldLayoutId id="2147494736" r:id="rId4"/>
    <p:sldLayoutId id="2147494737" r:id="rId5"/>
    <p:sldLayoutId id="2147494738" r:id="rId6"/>
    <p:sldLayoutId id="2147494739" r:id="rId7"/>
    <p:sldLayoutId id="2147494740" r:id="rId8"/>
    <p:sldLayoutId id="2147494741"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2"/>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74" r:id="rId3"/>
    <p:sldLayoutId id="2147485275" r:id="rId4"/>
    <p:sldLayoutId id="2147485276" r:id="rId5"/>
    <p:sldLayoutId id="2147485277" r:id="rId6"/>
    <p:sldLayoutId id="2147485278" r:id="rId7"/>
    <p:sldLayoutId id="2147485279" r:id="rId8"/>
    <p:sldLayoutId id="2147485280" r:id="rId9"/>
    <p:sldLayoutId id="2147485281" r:id="rId10"/>
    <p:sldLayoutId id="2147485282" r:id="rId11"/>
    <p:sldLayoutId id="2147485283" r:id="rId12"/>
    <p:sldLayoutId id="2147485284" r:id="rId13"/>
    <p:sldLayoutId id="2147485285" r:id="rId14"/>
    <p:sldLayoutId id="2147485286" r:id="rId15"/>
    <p:sldLayoutId id="2147485287" r:id="rId16"/>
    <p:sldLayoutId id="2147485288" r:id="rId17"/>
    <p:sldLayoutId id="2147485289" r:id="rId18"/>
    <p:sldLayoutId id="2147485290" r:id="rId19"/>
    <p:sldLayoutId id="2147485291" r:id="rId20"/>
    <p:sldLayoutId id="2147485292" r:id="rId21"/>
    <p:sldLayoutId id="2147485293" r:id="rId22"/>
    <p:sldLayoutId id="2147485294" r:id="rId23"/>
    <p:sldLayoutId id="2147485295" r:id="rId24"/>
    <p:sldLayoutId id="2147485296" r:id="rId25"/>
    <p:sldLayoutId id="2147485297" r:id="rId26"/>
    <p:sldLayoutId id="2147485298" r:id="rId27"/>
    <p:sldLayoutId id="2147485299" r:id="rId28"/>
    <p:sldLayoutId id="2147485300" r:id="rId29"/>
    <p:sldLayoutId id="2147485301" r:id="rId30"/>
    <p:sldLayoutId id="2147485222" r:id="rId31"/>
    <p:sldLayoutId id="2147485223" r:id="rId32"/>
    <p:sldLayoutId id="2147485224" r:id="rId33"/>
    <p:sldLayoutId id="2147485225" r:id="rId34"/>
    <p:sldLayoutId id="2147485226" r:id="rId35"/>
    <p:sldLayoutId id="2147485227" r:id="rId36"/>
    <p:sldLayoutId id="2147485228" r:id="rId37"/>
    <p:sldLayoutId id="2147485229" r:id="rId38"/>
    <p:sldLayoutId id="2147485230" r:id="rId39"/>
    <p:sldLayoutId id="2147485231" r:id="rId40"/>
    <p:sldLayoutId id="2147485232" r:id="rId41"/>
    <p:sldLayoutId id="2147485233" r:id="rId42"/>
    <p:sldLayoutId id="2147485234" r:id="rId43"/>
    <p:sldLayoutId id="2147485235" r:id="rId44"/>
    <p:sldLayoutId id="2147485236" r:id="rId45"/>
    <p:sldLayoutId id="2147485237" r:id="rId46"/>
    <p:sldLayoutId id="2147485238" r:id="rId47"/>
    <p:sldLayoutId id="2147485239" r:id="rId48"/>
    <p:sldLayoutId id="2147485240" r:id="rId49"/>
    <p:sldLayoutId id="2147485241" r:id="rId50"/>
    <p:sldLayoutId id="2147485242" r:id="rId51"/>
    <p:sldLayoutId id="2147485243" r:id="rId52"/>
    <p:sldLayoutId id="2147485244" r:id="rId53"/>
    <p:sldLayoutId id="2147485245" r:id="rId54"/>
    <p:sldLayoutId id="2147485246" r:id="rId55"/>
    <p:sldLayoutId id="2147485247" r:id="rId56"/>
    <p:sldLayoutId id="2147485248" r:id="rId57"/>
    <p:sldLayoutId id="2147485249" r:id="rId58"/>
    <p:sldLayoutId id="2147485250" r:id="rId59"/>
    <p:sldLayoutId id="2147485251" r:id="rId60"/>
    <p:sldLayoutId id="2147485252" r:id="rId61"/>
    <p:sldLayoutId id="2147485253" r:id="rId62"/>
    <p:sldLayoutId id="2147485254" r:id="rId63"/>
    <p:sldLayoutId id="2147485255" r:id="rId64"/>
    <p:sldLayoutId id="2147485256" r:id="rId65"/>
    <p:sldLayoutId id="2147485257" r:id="rId66"/>
    <p:sldLayoutId id="2147485258" r:id="rId67"/>
    <p:sldLayoutId id="2147485259" r:id="rId68"/>
    <p:sldLayoutId id="2147485260" r:id="rId69"/>
    <p:sldLayoutId id="2147485261" r:id="rId70"/>
    <p:sldLayoutId id="2147485262" r:id="rId71"/>
    <p:sldLayoutId id="2147485263" r:id="rId72"/>
    <p:sldLayoutId id="2147485264" r:id="rId73"/>
    <p:sldLayoutId id="2147485265" r:id="rId74"/>
    <p:sldLayoutId id="2147485266" r:id="rId75"/>
    <p:sldLayoutId id="2147485267" r:id="rId76"/>
    <p:sldLayoutId id="2147485268" r:id="rId77"/>
    <p:sldLayoutId id="2147485269" r:id="rId78"/>
    <p:sldLayoutId id="2147485270" r:id="rId79"/>
    <p:sldLayoutId id="2147485271" r:id="rId8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806116320"/>
      </p:ext>
    </p:extLst>
  </p:cSld>
  <p:clrMap bg1="lt1" tx1="dk1" bg2="lt2" tx2="dk2" accent1="accent1" accent2="accent2" accent3="accent3" accent4="accent4" accent5="accent5" accent6="accent6" hlink="hlink" folHlink="folHlink"/>
  <p:sldLayoutIdLst>
    <p:sldLayoutId id="2147494760" r:id="rId1"/>
    <p:sldLayoutId id="2147494761" r:id="rId2"/>
    <p:sldLayoutId id="2147494762" r:id="rId3"/>
    <p:sldLayoutId id="2147494763" r:id="rId4"/>
    <p:sldLayoutId id="2147494764" r:id="rId5"/>
    <p:sldLayoutId id="2147494765" r:id="rId6"/>
    <p:sldLayoutId id="2147494766" r:id="rId7"/>
    <p:sldLayoutId id="2147494767" r:id="rId8"/>
    <p:sldLayoutId id="2147494768" r:id="rId9"/>
    <p:sldLayoutId id="2147494769" r:id="rId10"/>
    <p:sldLayoutId id="2147494770" r:id="rId11"/>
    <p:sldLayoutId id="2147494771" r:id="rId12"/>
    <p:sldLayoutId id="2147494772" r:id="rId13"/>
    <p:sldLayoutId id="2147494773" r:id="rId14"/>
    <p:sldLayoutId id="2147494774" r:id="rId15"/>
    <p:sldLayoutId id="2147494775" r:id="rId16"/>
    <p:sldLayoutId id="2147494776" r:id="rId17"/>
    <p:sldLayoutId id="2147494777" r:id="rId18"/>
    <p:sldLayoutId id="2147494778" r:id="rId19"/>
    <p:sldLayoutId id="2147494779" r:id="rId20"/>
    <p:sldLayoutId id="2147494780" r:id="rId21"/>
    <p:sldLayoutId id="2147494781" r:id="rId22"/>
    <p:sldLayoutId id="2147494782" r:id="rId23"/>
    <p:sldLayoutId id="2147494783" r:id="rId24"/>
    <p:sldLayoutId id="2147494784" r:id="rId25"/>
    <p:sldLayoutId id="2147494785" r:id="rId26"/>
    <p:sldLayoutId id="2147494786" r:id="rId27"/>
    <p:sldLayoutId id="2147494787" r:id="rId28"/>
    <p:sldLayoutId id="2147494788" r:id="rId29"/>
    <p:sldLayoutId id="2147494789" r:id="rId30"/>
    <p:sldLayoutId id="2147494790" r:id="rId31"/>
    <p:sldLayoutId id="2147494791" r:id="rId32"/>
    <p:sldLayoutId id="2147494792" r:id="rId33"/>
    <p:sldLayoutId id="2147494793" r:id="rId34"/>
    <p:sldLayoutId id="2147494794" r:id="rId35"/>
    <p:sldLayoutId id="2147494795" r:id="rId36"/>
    <p:sldLayoutId id="2147494796" r:id="rId37"/>
    <p:sldLayoutId id="2147494797" r:id="rId38"/>
    <p:sldLayoutId id="2147494798" r:id="rId39"/>
    <p:sldLayoutId id="2147494799" r:id="rId40"/>
    <p:sldLayoutId id="2147494800" r:id="rId41"/>
    <p:sldLayoutId id="2147494801" r:id="rId42"/>
    <p:sldLayoutId id="2147494802" r:id="rId43"/>
    <p:sldLayoutId id="2147494803" r:id="rId44"/>
    <p:sldLayoutId id="2147494804" r:id="rId45"/>
    <p:sldLayoutId id="2147494805" r:id="rId46"/>
    <p:sldLayoutId id="2147494806" r:id="rId47"/>
    <p:sldLayoutId id="2147494807" r:id="rId48"/>
    <p:sldLayoutId id="2147494808"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51"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52"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760985388"/>
      </p:ext>
    </p:extLst>
  </p:cSld>
  <p:clrMap bg1="lt1" tx1="dk1" bg2="lt2" tx2="dk2" accent1="accent1" accent2="accent2" accent3="accent3" accent4="accent4" accent5="accent5" accent6="accent6" hlink="hlink" folHlink="folHlink"/>
  <p:sldLayoutIdLst>
    <p:sldLayoutId id="2147494811" r:id="rId1"/>
    <p:sldLayoutId id="2147494812" r:id="rId2"/>
    <p:sldLayoutId id="2147494813" r:id="rId3"/>
    <p:sldLayoutId id="2147494814" r:id="rId4"/>
    <p:sldLayoutId id="2147494815" r:id="rId5"/>
    <p:sldLayoutId id="2147494816" r:id="rId6"/>
    <p:sldLayoutId id="2147494817" r:id="rId7"/>
    <p:sldLayoutId id="2147494818" r:id="rId8"/>
    <p:sldLayoutId id="2147494819" r:id="rId9"/>
    <p:sldLayoutId id="2147494820" r:id="rId10"/>
    <p:sldLayoutId id="2147494821" r:id="rId11"/>
    <p:sldLayoutId id="2147494822" r:id="rId12"/>
    <p:sldLayoutId id="2147494823" r:id="rId13"/>
    <p:sldLayoutId id="2147494824" r:id="rId14"/>
    <p:sldLayoutId id="2147494825" r:id="rId15"/>
    <p:sldLayoutId id="2147494826" r:id="rId16"/>
    <p:sldLayoutId id="2147494827" r:id="rId17"/>
    <p:sldLayoutId id="2147494828" r:id="rId18"/>
    <p:sldLayoutId id="2147494829" r:id="rId19"/>
    <p:sldLayoutId id="2147494830" r:id="rId20"/>
    <p:sldLayoutId id="2147494831" r:id="rId21"/>
    <p:sldLayoutId id="2147494832" r:id="rId22"/>
    <p:sldLayoutId id="2147494833" r:id="rId23"/>
    <p:sldLayoutId id="2147494834" r:id="rId24"/>
    <p:sldLayoutId id="2147494835" r:id="rId25"/>
    <p:sldLayoutId id="2147494836" r:id="rId26"/>
    <p:sldLayoutId id="2147494837" r:id="rId27"/>
    <p:sldLayoutId id="2147494838" r:id="rId28"/>
    <p:sldLayoutId id="2147494839" r:id="rId29"/>
    <p:sldLayoutId id="2147494840" r:id="rId30"/>
    <p:sldLayoutId id="2147494841" r:id="rId31"/>
    <p:sldLayoutId id="2147494842" r:id="rId32"/>
    <p:sldLayoutId id="2147494843" r:id="rId33"/>
    <p:sldLayoutId id="2147494844" r:id="rId34"/>
    <p:sldLayoutId id="2147494845" r:id="rId35"/>
    <p:sldLayoutId id="2147494846" r:id="rId36"/>
    <p:sldLayoutId id="2147494847" r:id="rId37"/>
    <p:sldLayoutId id="2147494848" r:id="rId38"/>
    <p:sldLayoutId id="2147494849" r:id="rId39"/>
    <p:sldLayoutId id="2147494850" r:id="rId40"/>
    <p:sldLayoutId id="2147494851" r:id="rId41"/>
    <p:sldLayoutId id="2147494852" r:id="rId42"/>
    <p:sldLayoutId id="2147494853" r:id="rId43"/>
    <p:sldLayoutId id="2147494854" r:id="rId44"/>
    <p:sldLayoutId id="2147494855" r:id="rId45"/>
    <p:sldLayoutId id="2147494856" r:id="rId46"/>
    <p:sldLayoutId id="2147494857" r:id="rId47"/>
    <p:sldLayoutId id="2147494858" r:id="rId48"/>
    <p:sldLayoutId id="2147494859" r:id="rId49"/>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xml"/><Relationship Id="rId1" Type="http://schemas.openxmlformats.org/officeDocument/2006/relationships/slideLayout" Target="../slideLayouts/slideLayout81.xml"/></Relationships>
</file>

<file path=ppt/slides/_rels/slide1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emf"/><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icrosoft/SQLExtentions/" TargetMode="External"/><Relationship Id="rId7"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58.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hyperlink" Target="https://cloudblogs.microsoft.com/sqlserver/2019/10/30/new-high-availability-and-disaster-recovery-benefits-for-sql-server/"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228.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xml"/><Relationship Id="rId1" Type="http://schemas.openxmlformats.org/officeDocument/2006/relationships/slideLayout" Target="../slideLayouts/slideLayout228.xml"/><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28.xml"/></Relationships>
</file>

<file path=ppt/slides/_rels/slide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228.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9"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Advantages of enabling the SQL IaaS extension</a:t>
            </a:r>
            <a:endParaRPr lang="en-US"/>
          </a:p>
        </p:txBody>
      </p:sp>
    </p:spTree>
    <p:extLst>
      <p:ext uri="{BB962C8B-B14F-4D97-AF65-F5344CB8AC3E}">
        <p14:creationId xmlns:p14="http://schemas.microsoft.com/office/powerpoint/2010/main" val="7325865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93133229-C5EB-40C3-B95B-C34B5FC83EB1}"/>
              </a:ext>
            </a:extLst>
          </p:cNvPr>
          <p:cNvSpPr txBox="1">
            <a:spLocks/>
          </p:cNvSpPr>
          <p:nvPr/>
        </p:nvSpPr>
        <p:spPr>
          <a:xfrm>
            <a:off x="435836" y="67199"/>
            <a:ext cx="1094716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Automated Patching Feature </a:t>
            </a:r>
          </a:p>
        </p:txBody>
      </p:sp>
      <p:sp>
        <p:nvSpPr>
          <p:cNvPr id="3" name="TextBox 2">
            <a:extLst>
              <a:ext uri="{FF2B5EF4-FFF2-40B4-BE49-F238E27FC236}">
                <a16:creationId xmlns:a16="http://schemas.microsoft.com/office/drawing/2014/main" id="{D562C292-73CC-43CE-9452-2C583108334F}"/>
              </a:ext>
            </a:extLst>
          </p:cNvPr>
          <p:cNvSpPr txBox="1"/>
          <p:nvPr/>
        </p:nvSpPr>
        <p:spPr>
          <a:xfrm>
            <a:off x="542924" y="844386"/>
            <a:ext cx="10515601" cy="830997"/>
          </a:xfrm>
          <a:prstGeom prst="rect">
            <a:avLst/>
          </a:prstGeom>
          <a:noFill/>
        </p:spPr>
        <p:txBody>
          <a:bodyPr wrap="square">
            <a:spAutoFit/>
          </a:bodyPr>
          <a:lstStyle/>
          <a:p>
            <a:pPr defTabSz="914367">
              <a:spcBef>
                <a:spcPts val="300"/>
              </a:spcBef>
              <a:spcAft>
                <a:spcPts val="300"/>
              </a:spcAft>
              <a:buSzPct val="90000"/>
            </a:pPr>
            <a:r>
              <a:rPr lang="en-US" sz="1600">
                <a:solidFill>
                  <a:schemeClr val="bg1"/>
                </a:solidFill>
                <a:latin typeface="Segoe UI Semibold" panose="020B0702040204020203" pitchFamily="34" charset="0"/>
                <a:cs typeface="Segoe UI Semibold" panose="020B0702040204020203" pitchFamily="34" charset="0"/>
              </a:rPr>
              <a:t>The Automated Patching feature allows a SQL Server administrator to select a maintenance window schedule for applying Important Windows Server and SQL Server updates that are distributed through the Windows Update channel. </a:t>
            </a:r>
          </a:p>
        </p:txBody>
      </p:sp>
      <p:pic>
        <p:nvPicPr>
          <p:cNvPr id="6" name="Picture 5">
            <a:extLst>
              <a:ext uri="{FF2B5EF4-FFF2-40B4-BE49-F238E27FC236}">
                <a16:creationId xmlns:a16="http://schemas.microsoft.com/office/drawing/2014/main" id="{79FCE3B1-826B-4B18-99F4-E09D3A64DC9E}"/>
              </a:ext>
            </a:extLst>
          </p:cNvPr>
          <p:cNvPicPr>
            <a:picLocks noChangeAspect="1"/>
          </p:cNvPicPr>
          <p:nvPr/>
        </p:nvPicPr>
        <p:blipFill>
          <a:blip r:embed="rId3"/>
          <a:stretch>
            <a:fillRect/>
          </a:stretch>
        </p:blipFill>
        <p:spPr>
          <a:xfrm>
            <a:off x="666749" y="1806104"/>
            <a:ext cx="10791359" cy="4585171"/>
          </a:xfrm>
          <a:prstGeom prst="rect">
            <a:avLst/>
          </a:prstGeom>
        </p:spPr>
      </p:pic>
    </p:spTree>
    <p:extLst>
      <p:ext uri="{BB962C8B-B14F-4D97-AF65-F5344CB8AC3E}">
        <p14:creationId xmlns:p14="http://schemas.microsoft.com/office/powerpoint/2010/main" val="2879973298"/>
      </p:ext>
    </p:extLst>
  </p:cSld>
  <p:clrMapOvr>
    <a:masterClrMapping/>
  </p:clrMapOvr>
  <mc:AlternateContent xmlns:mc="http://schemas.openxmlformats.org/markup-compatibility/2006" xmlns:p14="http://schemas.microsoft.com/office/powerpoint/2010/main">
    <mc:Choice Requires="p14">
      <p:transition spd="slow" p14:dur="2000" advTm="102262"/>
    </mc:Choice>
    <mc:Fallback xmlns="">
      <p:transition spd="slow" advTm="10226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1B5F13-10DA-2C73-4F0E-0CDF29D8FF68}"/>
              </a:ext>
            </a:extLst>
          </p:cNvPr>
          <p:cNvSpPr>
            <a:spLocks noGrp="1"/>
          </p:cNvSpPr>
          <p:nvPr>
            <p:ph type="title"/>
          </p:nvPr>
        </p:nvSpPr>
        <p:spPr/>
        <p:txBody>
          <a:bodyPr/>
          <a:lstStyle/>
          <a:p>
            <a:pPr>
              <a:lnSpc>
                <a:spcPct val="100000"/>
              </a:lnSpc>
            </a:pPr>
            <a:r>
              <a:rPr lang="en-US" sz="3200" b="1">
                <a:latin typeface="Segoe UI Semibold" panose="020B0502040204020203" pitchFamily="34" charset="0"/>
                <a:cs typeface="Segoe UI Semibold" panose="020B0502040204020203" pitchFamily="34" charset="0"/>
              </a:rPr>
              <a:t>Get security recommendations right in your SQLVM blade </a:t>
            </a:r>
          </a:p>
        </p:txBody>
      </p:sp>
      <p:pic>
        <p:nvPicPr>
          <p:cNvPr id="6" name="Picture 5">
            <a:extLst>
              <a:ext uri="{FF2B5EF4-FFF2-40B4-BE49-F238E27FC236}">
                <a16:creationId xmlns:a16="http://schemas.microsoft.com/office/drawing/2014/main" id="{90601F3A-F047-F0D5-4AA7-F31D2255A876}"/>
              </a:ext>
            </a:extLst>
          </p:cNvPr>
          <p:cNvPicPr>
            <a:picLocks noChangeAspect="1"/>
          </p:cNvPicPr>
          <p:nvPr/>
        </p:nvPicPr>
        <p:blipFill>
          <a:blip r:embed="rId3"/>
          <a:stretch>
            <a:fillRect/>
          </a:stretch>
        </p:blipFill>
        <p:spPr>
          <a:xfrm>
            <a:off x="426424" y="1162878"/>
            <a:ext cx="10376452" cy="5600061"/>
          </a:xfrm>
          <a:prstGeom prst="rect">
            <a:avLst/>
          </a:prstGeom>
        </p:spPr>
      </p:pic>
    </p:spTree>
    <p:extLst>
      <p:ext uri="{BB962C8B-B14F-4D97-AF65-F5344CB8AC3E}">
        <p14:creationId xmlns:p14="http://schemas.microsoft.com/office/powerpoint/2010/main" val="256744946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454300" y="67199"/>
            <a:ext cx="11439825"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3200" b="1">
                <a:solidFill>
                  <a:schemeClr val="bg1"/>
                </a:solidFill>
                <a:latin typeface="Segoe UI Semibold" panose="020B0502040204020203" pitchFamily="34" charset="0"/>
                <a:cs typeface="Segoe UI Semibold" panose="020B0502040204020203" pitchFamily="34" charset="0"/>
              </a:rPr>
              <a:t>Azure SQL IaaS Extensions - management modes</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sp>
        <p:nvSpPr>
          <p:cNvPr id="6" name="Content Placeholder 2">
            <a:extLst>
              <a:ext uri="{FF2B5EF4-FFF2-40B4-BE49-F238E27FC236}">
                <a16:creationId xmlns:a16="http://schemas.microsoft.com/office/drawing/2014/main" id="{49AF826C-9C79-4890-AD4F-DC190B79F862}"/>
              </a:ext>
            </a:extLst>
          </p:cNvPr>
          <p:cNvSpPr txBox="1">
            <a:spLocks/>
          </p:cNvSpPr>
          <p:nvPr/>
        </p:nvSpPr>
        <p:spPr>
          <a:xfrm>
            <a:off x="454301" y="920583"/>
            <a:ext cx="10880726" cy="1252166"/>
          </a:xfrm>
          <a:prstGeom prst="rect">
            <a:avLst/>
          </a:prstGeom>
        </p:spPr>
        <p:txBody>
          <a:bodyPr vert="horz" lIns="0" tIns="0" rIns="0" bIns="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a:solidFill>
                  <a:schemeClr val="bg1"/>
                </a:solidFill>
                <a:latin typeface="SegoeUI"/>
                <a:cs typeface="Segoe UI"/>
              </a:rPr>
              <a:t>Registering with the SQL Server IaaS Agent Extension automatically installs the SQL Server IaaS agent extension in one of three management modes, specified during the registration process. Not specifying the management mode will install the SQL IaaS agent extension in full management mode.</a:t>
            </a:r>
          </a:p>
        </p:txBody>
      </p:sp>
      <p:graphicFrame>
        <p:nvGraphicFramePr>
          <p:cNvPr id="7" name="Diagram 6">
            <a:extLst>
              <a:ext uri="{FF2B5EF4-FFF2-40B4-BE49-F238E27FC236}">
                <a16:creationId xmlns:a16="http://schemas.microsoft.com/office/drawing/2014/main" id="{C6E62F67-2A57-4F1A-8A66-8B7A29CD6204}"/>
              </a:ext>
            </a:extLst>
          </p:cNvPr>
          <p:cNvGraphicFramePr/>
          <p:nvPr>
            <p:extLst>
              <p:ext uri="{D42A27DB-BD31-4B8C-83A1-F6EECF244321}">
                <p14:modId xmlns:p14="http://schemas.microsoft.com/office/powerpoint/2010/main" val="2884289130"/>
              </p:ext>
            </p:extLst>
          </p:nvPr>
        </p:nvGraphicFramePr>
        <p:xfrm>
          <a:off x="454301" y="2172749"/>
          <a:ext cx="10880726" cy="40179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173895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6">
            <a:extLst>
              <a:ext uri="{FF2B5EF4-FFF2-40B4-BE49-F238E27FC236}">
                <a16:creationId xmlns:a16="http://schemas.microsoft.com/office/drawing/2014/main" id="{27F4051C-BB14-2340-B120-93DC0EF2579A}"/>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l="-77" t="2632" r="18102" b="2632"/>
          <a:stretch/>
        </p:blipFill>
        <p:spPr>
          <a:xfrm>
            <a:off x="4224759" y="0"/>
            <a:ext cx="7967241" cy="6858000"/>
          </a:xfrm>
        </p:spPr>
      </p:pic>
      <p:sp>
        <p:nvSpPr>
          <p:cNvPr id="6" name="Rectangle 5">
            <a:extLst>
              <a:ext uri="{FF2B5EF4-FFF2-40B4-BE49-F238E27FC236}">
                <a16:creationId xmlns:a16="http://schemas.microsoft.com/office/drawing/2014/main" id="{E718F410-2CD1-BC4F-A3B1-645FA20707B1}"/>
              </a:ext>
            </a:extLst>
          </p:cNvPr>
          <p:cNvSpPr/>
          <p:nvPr/>
        </p:nvSpPr>
        <p:spPr>
          <a:xfrm>
            <a:off x="4224758" y="0"/>
            <a:ext cx="7628305"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80C815EA-13A9-114A-8DD9-7CB30FB41C3D}"/>
              </a:ext>
            </a:extLst>
          </p:cNvPr>
          <p:cNvSpPr>
            <a:spLocks noGrp="1"/>
          </p:cNvSpPr>
          <p:nvPr>
            <p:ph type="ctrTitle"/>
          </p:nvPr>
        </p:nvSpPr>
        <p:spPr>
          <a:xfrm>
            <a:off x="614551" y="2326965"/>
            <a:ext cx="6542540" cy="1293689"/>
          </a:xfrm>
        </p:spPr>
        <p:txBody>
          <a:bodyPr/>
          <a:lstStyle/>
          <a:p>
            <a:r>
              <a:rPr lang="en-US">
                <a:latin typeface="Segoe UI Semibold"/>
                <a:cs typeface="Segoe UI Semibold"/>
              </a:rPr>
              <a:t>Enabling these features</a:t>
            </a:r>
            <a:endParaRPr lang="en-US"/>
          </a:p>
        </p:txBody>
      </p:sp>
    </p:spTree>
    <p:extLst>
      <p:ext uri="{BB962C8B-B14F-4D97-AF65-F5344CB8AC3E}">
        <p14:creationId xmlns:p14="http://schemas.microsoft.com/office/powerpoint/2010/main" val="3421507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1020D8D-7645-8D3D-E907-00C057B8FC02}"/>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Enabling the features are easy </a:t>
            </a:r>
          </a:p>
        </p:txBody>
      </p:sp>
      <p:sp>
        <p:nvSpPr>
          <p:cNvPr id="4" name="TextBox 3">
            <a:extLst>
              <a:ext uri="{FF2B5EF4-FFF2-40B4-BE49-F238E27FC236}">
                <a16:creationId xmlns:a16="http://schemas.microsoft.com/office/drawing/2014/main" id="{4C0A0B2E-4FDC-13A1-29BE-B4DDF48FEC67}"/>
              </a:ext>
            </a:extLst>
          </p:cNvPr>
          <p:cNvSpPr txBox="1"/>
          <p:nvPr/>
        </p:nvSpPr>
        <p:spPr>
          <a:xfrm>
            <a:off x="533400" y="900390"/>
            <a:ext cx="6925979" cy="6278642"/>
          </a:xfrm>
          <a:prstGeom prst="rect">
            <a:avLst/>
          </a:prstGeom>
          <a:noFill/>
        </p:spPr>
        <p:txBody>
          <a:bodyPr wrap="square" lIns="182880" tIns="146304" rIns="182880" bIns="146304" rtlCol="0">
            <a:spAutoFit/>
          </a:bodyPr>
          <a:lstStyle/>
          <a:p>
            <a:pPr>
              <a:lnSpc>
                <a:spcPct val="90000"/>
              </a:lnSpc>
              <a:spcAft>
                <a:spcPts val="600"/>
              </a:spcAft>
            </a:pP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Click the button in Portal</a:t>
            </a:r>
            <a:endParaRPr lang="en-US" sz="2000" dirty="0">
              <a:solidFill>
                <a:schemeClr val="accent1"/>
              </a:solidFill>
            </a:endParaRPr>
          </a:p>
          <a:p>
            <a:pPr>
              <a:lnSpc>
                <a:spcPct val="90000"/>
              </a:lnSpc>
              <a:spcAft>
                <a:spcPts val="600"/>
              </a:spcAft>
            </a:pPr>
            <a:r>
              <a:rPr lang="en-US" dirty="0">
                <a:solidFill>
                  <a:schemeClr val="accent1"/>
                </a:solidFill>
              </a:rPr>
              <a:t>	One click can enable it for your subscription</a:t>
            </a:r>
          </a:p>
          <a:p>
            <a:pPr>
              <a:lnSpc>
                <a:spcPct val="90000"/>
              </a:lnSpc>
              <a:spcAft>
                <a:spcPts val="600"/>
              </a:spcAft>
            </a:pPr>
            <a:endParaRPr lang="en-US" dirty="0">
              <a:solidFill>
                <a:schemeClr val="accent1"/>
              </a:solidFill>
            </a:endParaRPr>
          </a:p>
          <a:p>
            <a:pPr>
              <a:lnSpc>
                <a:spcPct val="90000"/>
              </a:lnSpc>
              <a:spcAft>
                <a:spcPts val="600"/>
              </a:spcAft>
            </a:pPr>
            <a:r>
              <a:rPr lang="en-US" sz="2000" dirty="0">
                <a:solidFill>
                  <a:schemeClr val="accent1"/>
                </a:solidFill>
              </a:rPr>
              <a:t>Select an </a:t>
            </a: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Azure Image</a:t>
            </a:r>
            <a:r>
              <a:rPr lang="en-US" sz="2000" dirty="0">
                <a:solidFill>
                  <a:schemeClr val="accent1"/>
                </a:solidFill>
              </a:rPr>
              <a:t> on creation</a:t>
            </a:r>
          </a:p>
          <a:p>
            <a:pPr>
              <a:lnSpc>
                <a:spcPct val="90000"/>
              </a:lnSpc>
              <a:spcAft>
                <a:spcPts val="600"/>
              </a:spcAft>
            </a:pPr>
            <a:r>
              <a:rPr lang="en-US" dirty="0">
                <a:solidFill>
                  <a:schemeClr val="accent1"/>
                </a:solidFill>
              </a:rPr>
              <a:t>	Features are turned on by default</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Use the </a:t>
            </a:r>
            <a:r>
              <a:rPr lang="en-US" sz="2000" dirty="0">
                <a:solidFill>
                  <a:schemeClr val="accent1"/>
                </a:solidFill>
                <a:hlinkClick r:id="rId3">
                  <a:extLst>
                    <a:ext uri="{A12FA001-AC4F-418D-AE19-62706E023703}">
                      <ahyp:hlinkClr xmlns:ahyp="http://schemas.microsoft.com/office/drawing/2018/hyperlinkcolor" val="tx"/>
                    </a:ext>
                  </a:extLst>
                </a:hlinkClick>
              </a:rPr>
              <a:t>command line</a:t>
            </a:r>
            <a:r>
              <a:rPr lang="en-US" sz="2000" dirty="0">
                <a:solidFill>
                  <a:schemeClr val="accent1"/>
                </a:solidFill>
              </a:rPr>
              <a:t> </a:t>
            </a:r>
          </a:p>
          <a:p>
            <a:pPr>
              <a:lnSpc>
                <a:spcPct val="90000"/>
              </a:lnSpc>
              <a:spcAft>
                <a:spcPts val="600"/>
              </a:spcAft>
            </a:pPr>
            <a:r>
              <a:rPr lang="en-US" dirty="0">
                <a:solidFill>
                  <a:schemeClr val="accent1"/>
                </a:solidFill>
              </a:rPr>
              <a:t>	PowerShell automates it, we provide the scripts</a:t>
            </a:r>
          </a:p>
          <a:p>
            <a:pPr>
              <a:lnSpc>
                <a:spcPct val="90000"/>
              </a:lnSpc>
              <a:spcAft>
                <a:spcPts val="600"/>
              </a:spcAft>
            </a:pPr>
            <a:endParaRPr lang="en-US" sz="1000" dirty="0">
              <a:solidFill>
                <a:schemeClr val="accent1"/>
              </a:solidFill>
            </a:endParaRPr>
          </a:p>
          <a:p>
            <a:pPr>
              <a:lnSpc>
                <a:spcPct val="90000"/>
              </a:lnSpc>
              <a:spcAft>
                <a:spcPts val="600"/>
              </a:spcAft>
            </a:pPr>
            <a:r>
              <a:rPr lang="en-US" sz="2000" dirty="0">
                <a:solidFill>
                  <a:schemeClr val="accent1"/>
                </a:solidFill>
              </a:rPr>
              <a:t>Ask us to </a:t>
            </a: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do it for you</a:t>
            </a:r>
            <a:r>
              <a:rPr lang="en-US" sz="2000" dirty="0">
                <a:solidFill>
                  <a:schemeClr val="accent1"/>
                </a:solidFill>
              </a:rPr>
              <a:t>!</a:t>
            </a:r>
          </a:p>
          <a:p>
            <a:pPr>
              <a:lnSpc>
                <a:spcPct val="90000"/>
              </a:lnSpc>
              <a:spcAft>
                <a:spcPts val="600"/>
              </a:spcAft>
            </a:pPr>
            <a:r>
              <a:rPr lang="en-US" dirty="0">
                <a:solidFill>
                  <a:schemeClr val="accent1"/>
                </a:solidFill>
              </a:rPr>
              <a:t>	We’ll provide an email template that you “sign”,</a:t>
            </a:r>
          </a:p>
          <a:p>
            <a:pPr>
              <a:lnSpc>
                <a:spcPct val="90000"/>
              </a:lnSpc>
              <a:spcAft>
                <a:spcPts val="600"/>
              </a:spcAft>
            </a:pPr>
            <a:r>
              <a:rPr lang="en-US" dirty="0">
                <a:solidFill>
                  <a:schemeClr val="accent1"/>
                </a:solidFill>
              </a:rPr>
              <a:t>	then we 	enable on the back-end</a:t>
            </a:r>
          </a:p>
          <a:p>
            <a:pPr>
              <a:lnSpc>
                <a:spcPct val="90000"/>
              </a:lnSpc>
              <a:spcAft>
                <a:spcPts val="600"/>
              </a:spcAft>
            </a:pPr>
            <a:endParaRPr lang="en-US" sz="900" dirty="0">
              <a:solidFill>
                <a:schemeClr val="accent1"/>
              </a:solidFill>
              <a:hlinkClick r:id="" action="ppaction://noaction">
                <a:extLst>
                  <a:ext uri="{A12FA001-AC4F-418D-AE19-62706E023703}">
                    <ahyp:hlinkClr xmlns:ahyp="http://schemas.microsoft.com/office/drawing/2018/hyperlinkcolor" val="tx"/>
                  </a:ext>
                </a:extLst>
              </a:hlinkClick>
            </a:endParaRPr>
          </a:p>
          <a:p>
            <a:pPr>
              <a:lnSpc>
                <a:spcPct val="90000"/>
              </a:lnSpc>
              <a:spcAft>
                <a:spcPts val="600"/>
              </a:spcAft>
            </a:pPr>
            <a:r>
              <a:rPr lang="en-US" sz="2000" dirty="0">
                <a:solidFill>
                  <a:schemeClr val="accent1"/>
                </a:solidFill>
                <a:hlinkClick r:id="" action="ppaction://noaction">
                  <a:extLst>
                    <a:ext uri="{A12FA001-AC4F-418D-AE19-62706E023703}">
                      <ahyp:hlinkClr xmlns:ahyp="http://schemas.microsoft.com/office/drawing/2018/hyperlinkcolor" val="tx"/>
                    </a:ext>
                  </a:extLst>
                </a:hlinkClick>
              </a:rPr>
              <a:t>Opt-in during your install</a:t>
            </a:r>
            <a:r>
              <a:rPr lang="en-US" sz="2000" dirty="0">
                <a:solidFill>
                  <a:schemeClr val="accent1"/>
                </a:solidFill>
              </a:rPr>
              <a:t> of SQL Server</a:t>
            </a:r>
          </a:p>
          <a:p>
            <a:pPr>
              <a:lnSpc>
                <a:spcPct val="90000"/>
              </a:lnSpc>
              <a:spcAft>
                <a:spcPts val="600"/>
              </a:spcAft>
            </a:pPr>
            <a:r>
              <a:rPr lang="en-US" sz="1000" dirty="0">
                <a:solidFill>
                  <a:schemeClr val="accent1"/>
                </a:solidFill>
              </a:rPr>
              <a:t>	</a:t>
            </a:r>
            <a:r>
              <a:rPr lang="en-US" dirty="0">
                <a:solidFill>
                  <a:schemeClr val="accent1"/>
                </a:solidFill>
              </a:rPr>
              <a:t>This is your “Error and Usage Reporting” screen</a:t>
            </a:r>
          </a:p>
          <a:p>
            <a:pPr>
              <a:lnSpc>
                <a:spcPct val="90000"/>
              </a:lnSpc>
              <a:spcAft>
                <a:spcPts val="600"/>
              </a:spcAft>
            </a:pPr>
            <a:endParaRPr lang="en-US" sz="1000" dirty="0">
              <a:solidFill>
                <a:schemeClr val="accent1"/>
              </a:solidFill>
            </a:endParaRPr>
          </a:p>
          <a:p>
            <a:pPr>
              <a:lnSpc>
                <a:spcPct val="90000"/>
              </a:lnSpc>
              <a:spcAft>
                <a:spcPts val="600"/>
              </a:spcAft>
            </a:pPr>
            <a:r>
              <a:rPr lang="en-US" sz="2000" i="1" dirty="0">
                <a:solidFill>
                  <a:schemeClr val="accent1"/>
                </a:solidFill>
              </a:rPr>
              <a:t>If</a:t>
            </a:r>
            <a:r>
              <a:rPr lang="en-US" sz="2000" dirty="0">
                <a:solidFill>
                  <a:schemeClr val="accent1"/>
                </a:solidFill>
              </a:rPr>
              <a:t> the customer is up for renewal</a:t>
            </a:r>
            <a:endParaRPr lang="en-US" sz="2000" i="1" dirty="0">
              <a:solidFill>
                <a:schemeClr val="accent1"/>
              </a:solidFill>
            </a:endParaRPr>
          </a:p>
          <a:p>
            <a:pPr>
              <a:lnSpc>
                <a:spcPct val="90000"/>
              </a:lnSpc>
              <a:spcAft>
                <a:spcPts val="600"/>
              </a:spcAft>
            </a:pPr>
            <a:r>
              <a:rPr lang="en-US" dirty="0">
                <a:solidFill>
                  <a:schemeClr val="accent1"/>
                </a:solidFill>
              </a:rPr>
              <a:t>	M910 addendum can be added</a:t>
            </a:r>
          </a:p>
          <a:p>
            <a:pPr>
              <a:lnSpc>
                <a:spcPct val="90000"/>
              </a:lnSpc>
              <a:spcAft>
                <a:spcPts val="600"/>
              </a:spcAft>
            </a:pPr>
            <a:endParaRPr lang="en-US" dirty="0">
              <a:solidFill>
                <a:schemeClr val="accent1"/>
              </a:solidFill>
            </a:endParaRPr>
          </a:p>
        </p:txBody>
      </p:sp>
      <p:pic>
        <p:nvPicPr>
          <p:cNvPr id="11" name="Picture 10">
            <a:extLst>
              <a:ext uri="{FF2B5EF4-FFF2-40B4-BE49-F238E27FC236}">
                <a16:creationId xmlns:a16="http://schemas.microsoft.com/office/drawing/2014/main" id="{3ABAF159-DDDB-1920-912C-5A96168D2309}"/>
              </a:ext>
            </a:extLst>
          </p:cNvPr>
          <p:cNvPicPr>
            <a:picLocks noChangeAspect="1"/>
          </p:cNvPicPr>
          <p:nvPr/>
        </p:nvPicPr>
        <p:blipFill>
          <a:blip r:embed="rId4"/>
          <a:stretch>
            <a:fillRect/>
          </a:stretch>
        </p:blipFill>
        <p:spPr>
          <a:xfrm>
            <a:off x="8066085" y="930486"/>
            <a:ext cx="2575118" cy="744910"/>
          </a:xfrm>
          <a:prstGeom prst="rect">
            <a:avLst/>
          </a:prstGeom>
        </p:spPr>
      </p:pic>
      <p:pic>
        <p:nvPicPr>
          <p:cNvPr id="19" name="Picture 18">
            <a:extLst>
              <a:ext uri="{FF2B5EF4-FFF2-40B4-BE49-F238E27FC236}">
                <a16:creationId xmlns:a16="http://schemas.microsoft.com/office/drawing/2014/main" id="{783DF22D-A0AC-F48C-29C2-E72B20773D2B}"/>
              </a:ext>
            </a:extLst>
          </p:cNvPr>
          <p:cNvPicPr>
            <a:picLocks noChangeAspect="1"/>
          </p:cNvPicPr>
          <p:nvPr/>
        </p:nvPicPr>
        <p:blipFill>
          <a:blip r:embed="rId5"/>
          <a:stretch>
            <a:fillRect/>
          </a:stretch>
        </p:blipFill>
        <p:spPr>
          <a:xfrm>
            <a:off x="8066086" y="5280836"/>
            <a:ext cx="2632458" cy="1167985"/>
          </a:xfrm>
          <a:prstGeom prst="rect">
            <a:avLst/>
          </a:prstGeom>
        </p:spPr>
      </p:pic>
      <p:pic>
        <p:nvPicPr>
          <p:cNvPr id="22" name="Picture 21">
            <a:extLst>
              <a:ext uri="{FF2B5EF4-FFF2-40B4-BE49-F238E27FC236}">
                <a16:creationId xmlns:a16="http://schemas.microsoft.com/office/drawing/2014/main" id="{1E591D10-C787-EF8F-C289-37A7E5234871}"/>
              </a:ext>
            </a:extLst>
          </p:cNvPr>
          <p:cNvPicPr>
            <a:picLocks noChangeAspect="1"/>
          </p:cNvPicPr>
          <p:nvPr/>
        </p:nvPicPr>
        <p:blipFill rotWithShape="1">
          <a:blip r:embed="rId6"/>
          <a:srcRect r="35876"/>
          <a:stretch/>
        </p:blipFill>
        <p:spPr>
          <a:xfrm>
            <a:off x="8066086" y="4147074"/>
            <a:ext cx="2632458" cy="647700"/>
          </a:xfrm>
          <a:prstGeom prst="rect">
            <a:avLst/>
          </a:prstGeom>
        </p:spPr>
      </p:pic>
      <p:pic>
        <p:nvPicPr>
          <p:cNvPr id="5" name="Picture 4">
            <a:extLst>
              <a:ext uri="{FF2B5EF4-FFF2-40B4-BE49-F238E27FC236}">
                <a16:creationId xmlns:a16="http://schemas.microsoft.com/office/drawing/2014/main" id="{E5050958-5D2F-D176-259D-C0B5FE5333C8}"/>
              </a:ext>
            </a:extLst>
          </p:cNvPr>
          <p:cNvPicPr>
            <a:picLocks noChangeAspect="1"/>
          </p:cNvPicPr>
          <p:nvPr/>
        </p:nvPicPr>
        <p:blipFill>
          <a:blip r:embed="rId7"/>
          <a:stretch>
            <a:fillRect/>
          </a:stretch>
        </p:blipFill>
        <p:spPr>
          <a:xfrm>
            <a:off x="8029822" y="1981200"/>
            <a:ext cx="2565390" cy="1858174"/>
          </a:xfrm>
          <a:prstGeom prst="rect">
            <a:avLst/>
          </a:prstGeom>
        </p:spPr>
      </p:pic>
    </p:spTree>
    <p:extLst>
      <p:ext uri="{BB962C8B-B14F-4D97-AF65-F5344CB8AC3E}">
        <p14:creationId xmlns:p14="http://schemas.microsoft.com/office/powerpoint/2010/main" val="46086506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E919B7-B4C6-0E76-75CF-B96D4D20FAB7}"/>
              </a:ext>
            </a:extLst>
          </p:cNvPr>
          <p:cNvSpPr txBox="1"/>
          <p:nvPr/>
        </p:nvSpPr>
        <p:spPr>
          <a:xfrm>
            <a:off x="2133600" y="2136338"/>
            <a:ext cx="7696200" cy="2585323"/>
          </a:xfrm>
          <a:prstGeom prst="rect">
            <a:avLst/>
          </a:prstGeom>
          <a:noFill/>
        </p:spPr>
        <p:txBody>
          <a:bodyPr wrap="square">
            <a:spAutoFit/>
          </a:bodyPr>
          <a:lstStyle/>
          <a:p>
            <a:r>
              <a:rPr lang="en-US" dirty="0">
                <a:solidFill>
                  <a:schemeClr val="accent1"/>
                </a:solidFill>
              </a:rPr>
              <a:t>“I confirm that I have authority to enter into agreements on behalf of Northwind Database Company. On behalf of my organization, I consent to (a) Microsoft retrieving the list of Azure subscription IDs associated with my [ORGANIZATION or ENROLLMENT – pick 1 of 2 option] Azure account, and (b) Microsoft registering with the appropriate Azure Resource Provider all existing and future SQL Server instances installed on virtual machines, Linux containers or physical servers running in Azure or connected to Azure via Azure Arc in all subscription IDs associated with the agreement under which my organization obtained Azure services.”</a:t>
            </a:r>
          </a:p>
        </p:txBody>
      </p:sp>
      <p:sp>
        <p:nvSpPr>
          <p:cNvPr id="7" name="TextBox 6">
            <a:extLst>
              <a:ext uri="{FF2B5EF4-FFF2-40B4-BE49-F238E27FC236}">
                <a16:creationId xmlns:a16="http://schemas.microsoft.com/office/drawing/2014/main" id="{1240BD0A-1BD2-6FF3-4EE2-EE55D3BE0D2F}"/>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Email wording</a:t>
            </a:r>
          </a:p>
        </p:txBody>
      </p:sp>
    </p:spTree>
    <p:extLst>
      <p:ext uri="{BB962C8B-B14F-4D97-AF65-F5344CB8AC3E}">
        <p14:creationId xmlns:p14="http://schemas.microsoft.com/office/powerpoint/2010/main" val="326333085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0408D6-221E-A6A3-630C-77644B7252BF}"/>
              </a:ext>
            </a:extLst>
          </p:cNvPr>
          <p:cNvSpPr txBox="1"/>
          <p:nvPr/>
        </p:nvSpPr>
        <p:spPr>
          <a:xfrm>
            <a:off x="914400" y="2514600"/>
            <a:ext cx="5469783" cy="849463"/>
          </a:xfrm>
          <a:prstGeom prst="rect">
            <a:avLst/>
          </a:prstGeom>
          <a:noFill/>
        </p:spPr>
        <p:txBody>
          <a:bodyPr wrap="square" lIns="182880" tIns="146304" rIns="182880" bIns="146304" rtlCol="0">
            <a:spAutoFit/>
          </a:bodyPr>
          <a:lstStyle/>
          <a:p>
            <a:pPr>
              <a:lnSpc>
                <a:spcPct val="90000"/>
              </a:lnSpc>
              <a:spcAft>
                <a:spcPts val="600"/>
              </a:spcAft>
            </a:pPr>
            <a:r>
              <a:rPr lang="en-US" sz="4000" b="1" dirty="0">
                <a:solidFill>
                  <a:schemeClr val="bg2"/>
                </a:solidFill>
              </a:rPr>
              <a:t>Questions</a:t>
            </a:r>
          </a:p>
        </p:txBody>
      </p:sp>
    </p:spTree>
    <p:extLst>
      <p:ext uri="{BB962C8B-B14F-4D97-AF65-F5344CB8AC3E}">
        <p14:creationId xmlns:p14="http://schemas.microsoft.com/office/powerpoint/2010/main" val="36453267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297872" y="67199"/>
            <a:ext cx="1159625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Bringing PaaS like features to Azure SQL VM</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aphicFrame>
        <p:nvGraphicFramePr>
          <p:cNvPr id="4" name="Table 11">
            <a:extLst>
              <a:ext uri="{FF2B5EF4-FFF2-40B4-BE49-F238E27FC236}">
                <a16:creationId xmlns:a16="http://schemas.microsoft.com/office/drawing/2014/main" id="{ABE3EEB7-E438-44FD-BE62-06DF4539195B}"/>
              </a:ext>
            </a:extLst>
          </p:cNvPr>
          <p:cNvGraphicFramePr>
            <a:graphicFrameLocks noGrp="1"/>
          </p:cNvGraphicFramePr>
          <p:nvPr>
            <p:extLst>
              <p:ext uri="{D42A27DB-BD31-4B8C-83A1-F6EECF244321}">
                <p14:modId xmlns:p14="http://schemas.microsoft.com/office/powerpoint/2010/main" val="108688829"/>
              </p:ext>
            </p:extLst>
          </p:nvPr>
        </p:nvGraphicFramePr>
        <p:xfrm>
          <a:off x="382591" y="821930"/>
          <a:ext cx="7400004" cy="5788625"/>
        </p:xfrm>
        <a:graphic>
          <a:graphicData uri="http://schemas.openxmlformats.org/drawingml/2006/table">
            <a:tbl>
              <a:tblPr firstRow="1" bandRow="1">
                <a:tableStyleId>{5C22544A-7EE6-4342-B048-85BDC9FD1C3A}</a:tableStyleId>
              </a:tblPr>
              <a:tblGrid>
                <a:gridCol w="3659746">
                  <a:extLst>
                    <a:ext uri="{9D8B030D-6E8A-4147-A177-3AD203B41FA5}">
                      <a16:colId xmlns:a16="http://schemas.microsoft.com/office/drawing/2014/main" val="843109201"/>
                    </a:ext>
                  </a:extLst>
                </a:gridCol>
                <a:gridCol w="1175404">
                  <a:extLst>
                    <a:ext uri="{9D8B030D-6E8A-4147-A177-3AD203B41FA5}">
                      <a16:colId xmlns:a16="http://schemas.microsoft.com/office/drawing/2014/main" val="4146292644"/>
                    </a:ext>
                  </a:extLst>
                </a:gridCol>
                <a:gridCol w="1282427">
                  <a:extLst>
                    <a:ext uri="{9D8B030D-6E8A-4147-A177-3AD203B41FA5}">
                      <a16:colId xmlns:a16="http://schemas.microsoft.com/office/drawing/2014/main" val="760073479"/>
                    </a:ext>
                  </a:extLst>
                </a:gridCol>
                <a:gridCol w="1282427">
                  <a:extLst>
                    <a:ext uri="{9D8B030D-6E8A-4147-A177-3AD203B41FA5}">
                      <a16:colId xmlns:a16="http://schemas.microsoft.com/office/drawing/2014/main" val="1265585278"/>
                    </a:ext>
                  </a:extLst>
                </a:gridCol>
              </a:tblGrid>
              <a:tr h="326080">
                <a:tc rowSpan="2">
                  <a:txBody>
                    <a:bodyPr/>
                    <a:lstStyle/>
                    <a:p>
                      <a:pPr marL="6350" indent="0" algn="ctr" defTabSz="914400" rtl="0" eaLnBrk="1" latinLnBrk="0" hangingPunct="1">
                        <a:tabLst/>
                      </a:pPr>
                      <a:r>
                        <a:rPr lang="en-US" sz="1300" b="1" i="0" kern="1200">
                          <a:solidFill>
                            <a:srgbClr val="50E6FF"/>
                          </a:solidFill>
                          <a:latin typeface="Segoe UI Semibold" panose="020B0502040204020203" pitchFamily="34" charset="0"/>
                          <a:ea typeface="+mn-ea"/>
                          <a:cs typeface="Segoe UI Semibold" panose="020B0502040204020203" pitchFamily="34" charset="0"/>
                        </a:rPr>
                        <a:t>Features of SQL IaaS Extensions</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row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not enabled</a:t>
                      </a: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gridSpan="2">
                  <a:txBody>
                    <a:bodyPr/>
                    <a:lstStyle/>
                    <a:p>
                      <a:pPr marL="6350" indent="0" algn="ctr">
                        <a:tabLst/>
                      </a:pPr>
                      <a:r>
                        <a:rPr lang="en-US" sz="1300" b="1" i="0">
                          <a:solidFill>
                            <a:srgbClr val="50E6FF"/>
                          </a:solidFill>
                          <a:latin typeface="Segoe UI Semibold" panose="020B0502040204020203" pitchFamily="34" charset="0"/>
                          <a:cs typeface="Segoe UI Semibold" panose="020B0502040204020203" pitchFamily="34" charset="0"/>
                        </a:rPr>
                        <a:t>Extensions enabled</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hMerge="1">
                  <a:txBody>
                    <a:bodyPr/>
                    <a:lstStyle/>
                    <a:p>
                      <a:pPr marL="6350" indent="0" algn="ctr">
                        <a:tabLst/>
                      </a:pPr>
                      <a:endParaRPr lang="en-US" sz="1400" b="1" i="0">
                        <a:solidFill>
                          <a:srgbClr val="50E6FF"/>
                        </a:solidFill>
                        <a:latin typeface="Segoe UI Semibold" panose="020B0502040204020203" pitchFamily="34" charset="0"/>
                        <a:cs typeface="Segoe UI Semibold" panose="020B0502040204020203" pitchFamily="34" charset="0"/>
                      </a:endParaRP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extLst>
                  <a:ext uri="{0D108BD9-81ED-4DB2-BD59-A6C34878D82A}">
                    <a16:rowId xmlns:a16="http://schemas.microsoft.com/office/drawing/2014/main" val="3459712232"/>
                  </a:ext>
                </a:extLst>
              </a:tr>
              <a:tr h="326080">
                <a:tc vMerge="1">
                  <a:txBody>
                    <a:bodyPr/>
                    <a:lstStyle/>
                    <a:p>
                      <a:endParaRPr lang="en-US"/>
                    </a:p>
                  </a:txBody>
                  <a:tcPr/>
                </a:tc>
                <a:tc vMerge="1">
                  <a:txBody>
                    <a:bodyPr/>
                    <a:lstStyle/>
                    <a:p>
                      <a:endParaRPr lang="en-US"/>
                    </a:p>
                  </a:txBody>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Lightweight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tc>
                  <a:txBody>
                    <a:bodyPr/>
                    <a:lstStyle/>
                    <a:p>
                      <a:pPr marL="6350" indent="0" algn="ctr">
                        <a:tabLst/>
                      </a:pPr>
                      <a:r>
                        <a:rPr lang="en-US" sz="1200" b="1" i="0">
                          <a:solidFill>
                            <a:srgbClr val="50E6FF"/>
                          </a:solidFill>
                          <a:latin typeface="Segoe UI Semibold" panose="020B0502040204020203" pitchFamily="34" charset="0"/>
                          <a:cs typeface="Segoe UI Semibold" panose="020B0502040204020203" pitchFamily="34" charset="0"/>
                        </a:rPr>
                        <a:t>Full mode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44546A"/>
                    </a:solidFill>
                  </a:tcPr>
                </a:tc>
                <a:extLst>
                  <a:ext uri="{0D108BD9-81ED-4DB2-BD59-A6C34878D82A}">
                    <a16:rowId xmlns:a16="http://schemas.microsoft.com/office/drawing/2014/main" val="1178442811"/>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SQL Server VM estate</a:t>
                      </a:r>
                      <a:br>
                        <a:rPr lang="en-US" sz="1100" b="0" i="0" spc="20" baseline="0">
                          <a:solidFill>
                            <a:schemeClr val="bg1"/>
                          </a:solidFill>
                          <a:latin typeface="Segoe UI Semilight" panose="020B0402040204020203" pitchFamily="34" charset="0"/>
                          <a:cs typeface="Segoe UI Semilight" panose="020B0402040204020203" pitchFamily="34" charset="0"/>
                        </a:rPr>
                      </a:br>
                      <a:r>
                        <a:rPr lang="en-US" sz="1100" b="0" i="0" spc="20" baseline="0">
                          <a:solidFill>
                            <a:schemeClr val="bg1"/>
                          </a:solidFill>
                          <a:latin typeface="Segoe UI Semilight" panose="020B0402040204020203" pitchFamily="34" charset="0"/>
                          <a:cs typeface="Segoe UI Semilight" panose="020B0402040204020203" pitchFamily="34" charset="0"/>
                        </a:rPr>
                        <a:t>(editions, configuration state) via Portal Management</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1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290895778"/>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Visibility to the licensing of SQL Server instances</a:t>
                      </a:r>
                    </a:p>
                    <a:p>
                      <a:r>
                        <a:rPr lang="en-US" sz="1100" b="0" i="0" spc="20" baseline="0">
                          <a:solidFill>
                            <a:schemeClr val="bg1"/>
                          </a:solidFill>
                          <a:latin typeface="Segoe UI Semilight" panose="020B0402040204020203" pitchFamily="34" charset="0"/>
                          <a:cs typeface="Segoe UI Semilight" panose="020B0402040204020203" pitchFamily="34" charset="0"/>
                        </a:rPr>
                        <a:t>(switch between PAYGO and AHB, included HA/DR license)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611447696"/>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Unified Management View</a:t>
                      </a:r>
                    </a:p>
                    <a:p>
                      <a:r>
                        <a:rPr lang="en-US" sz="1100" b="0" i="0" spc="20" baseline="0">
                          <a:solidFill>
                            <a:schemeClr val="bg1"/>
                          </a:solidFill>
                          <a:latin typeface="Segoe UI Semilight" panose="020B0402040204020203" pitchFamily="34" charset="0"/>
                          <a:cs typeface="Segoe UI Semilight" panose="020B0402040204020203" pitchFamily="34" charset="0"/>
                        </a:rPr>
                        <a:t>(SQL  VM/PaaS deployments management in one location)</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58581035"/>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SQL Server integration with Azure Key Vault</a:t>
                      </a:r>
                    </a:p>
                    <a:p>
                      <a:r>
                        <a:rPr lang="en-US" sz="1100" b="0" i="0" spc="20" baseline="0">
                          <a:solidFill>
                            <a:schemeClr val="bg1"/>
                          </a:solidFill>
                          <a:latin typeface="Segoe UI Semilight" panose="020B0402040204020203" pitchFamily="34" charset="0"/>
                          <a:cs typeface="Segoe UI Semilight" panose="020B0402040204020203" pitchFamily="34" charset="0"/>
                        </a:rPr>
                        <a:t>(Encryption keys storage)</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1984159988"/>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Automatic configuration of Always On for High Availability</a:t>
                      </a:r>
                    </a:p>
                    <a:p>
                      <a:r>
                        <a:rPr lang="en-US" sz="1100" b="0" i="0" spc="20" baseline="0">
                          <a:solidFill>
                            <a:schemeClr val="bg1"/>
                          </a:solidFill>
                          <a:latin typeface="Segoe UI Semilight" panose="020B0402040204020203" pitchFamily="34" charset="0"/>
                          <a:cs typeface="Segoe UI Semilight" panose="020B0402040204020203" pitchFamily="34" charset="0"/>
                        </a:rPr>
                        <a:t>(creation of availability group with CLI or UI)</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370559305"/>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Patching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for installation of critical updates)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marL="0" algn="l" defTabSz="914400" rtl="0" eaLnBrk="1" latinLnBrk="0" hangingPunct="1"/>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pPr algn="ctr"/>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506432082"/>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Backup </a:t>
                      </a:r>
                    </a:p>
                    <a:p>
                      <a:r>
                        <a:rPr lang="en-US" sz="1100" b="0" i="0" spc="20" baseline="0">
                          <a:solidFill>
                            <a:schemeClr val="bg1"/>
                          </a:solidFill>
                          <a:latin typeface="Segoe UI Semilight" panose="020B0402040204020203" pitchFamily="34" charset="0"/>
                          <a:cs typeface="Segoe UI Semilight" panose="020B0402040204020203" pitchFamily="34" charset="0"/>
                        </a:rPr>
                        <a:t>(configuration PaaS like with Point-in-Time Restore) </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extLst>
                  <a:ext uri="{0D108BD9-81ED-4DB2-BD59-A6C34878D82A}">
                    <a16:rowId xmlns:a16="http://schemas.microsoft.com/office/drawing/2014/main" val="2484590813"/>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Disk Scaling and Utilization view </a:t>
                      </a:r>
                    </a:p>
                    <a:p>
                      <a:r>
                        <a:rPr lang="en-US" sz="1100" b="0" i="0" spc="20" baseline="0">
                          <a:solidFill>
                            <a:schemeClr val="bg1"/>
                          </a:solidFill>
                          <a:latin typeface="Segoe UI Semilight" panose="020B0402040204020203" pitchFamily="34" charset="0"/>
                          <a:cs typeface="Segoe UI Semilight" panose="020B0402040204020203" pitchFamily="34" charset="0"/>
                        </a:rPr>
                        <a:t>(Resize Data and Log disks from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2441549226"/>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If Azure Defender for SQL is enabled, Security Center recommendations are visible directly in SQL Virtual Machines resource view in Azure Portal</a:t>
                      </a:r>
                    </a:p>
                  </a:txBody>
                  <a:tcPr marL="122784" marR="122784" marT="61392" marB="6139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4546A"/>
                    </a:solidFill>
                  </a:tcPr>
                </a:tc>
                <a:tc>
                  <a:txBody>
                    <a:bodyPr/>
                    <a:lstStyle/>
                    <a:p>
                      <a:endParaRPr lang="en-US" sz="1200" b="0" i="0" kern="1200" spc="20" baseline="0">
                        <a:solidFill>
                          <a:schemeClr val="bg1"/>
                        </a:solidFill>
                        <a:latin typeface="Segoe UI Semilight" panose="020B0402040204020203" pitchFamily="34" charset="0"/>
                        <a:ea typeface="+mn-ea"/>
                        <a:cs typeface="Segoe UI Semilight" panose="020B0402040204020203" pitchFamily="34" charset="0"/>
                      </a:endParaRPr>
                    </a:p>
                  </a:txBody>
                  <a:tcPr marL="122784" marR="122784" marT="61392" marB="61392">
                    <a:lnL w="12700" cap="flat" cmpd="sng" algn="ctr">
                      <a:solidFill>
                        <a:schemeClr val="tx1"/>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solidFill>
                      <a:srgbClr val="44546A"/>
                    </a:solidFill>
                  </a:tcPr>
                </a:tc>
                <a:extLst>
                  <a:ext uri="{0D108BD9-81ED-4DB2-BD59-A6C34878D82A}">
                    <a16:rowId xmlns:a16="http://schemas.microsoft.com/office/drawing/2014/main" val="4156183484"/>
                  </a:ext>
                </a:extLst>
              </a:tr>
            </a:tbl>
          </a:graphicData>
        </a:graphic>
      </p:graphicFrame>
      <p:sp>
        <p:nvSpPr>
          <p:cNvPr id="6" name="!!Freeform 1836">
            <a:extLst>
              <a:ext uri="{FF2B5EF4-FFF2-40B4-BE49-F238E27FC236}">
                <a16:creationId xmlns:a16="http://schemas.microsoft.com/office/drawing/2014/main" id="{77A6BA3B-F5B4-4285-B8DE-9065B6818CDB}"/>
              </a:ext>
            </a:extLst>
          </p:cNvPr>
          <p:cNvSpPr>
            <a:spLocks noChangeAspect="1" noEditPoints="1"/>
          </p:cNvSpPr>
          <p:nvPr/>
        </p:nvSpPr>
        <p:spPr bwMode="auto">
          <a:xfrm>
            <a:off x="4450445" y="1725907"/>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Freeform 1836">
            <a:extLst>
              <a:ext uri="{FF2B5EF4-FFF2-40B4-BE49-F238E27FC236}">
                <a16:creationId xmlns:a16="http://schemas.microsoft.com/office/drawing/2014/main" id="{8712BD6F-1212-4463-B323-C157D552F57B}"/>
              </a:ext>
            </a:extLst>
          </p:cNvPr>
          <p:cNvSpPr>
            <a:spLocks noChangeAspect="1" noEditPoints="1"/>
          </p:cNvSpPr>
          <p:nvPr/>
        </p:nvSpPr>
        <p:spPr bwMode="auto">
          <a:xfrm>
            <a:off x="4446939" y="2314013"/>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8" name="!!Freeform 1836">
            <a:extLst>
              <a:ext uri="{FF2B5EF4-FFF2-40B4-BE49-F238E27FC236}">
                <a16:creationId xmlns:a16="http://schemas.microsoft.com/office/drawing/2014/main" id="{693B2874-4C74-4C87-AFFD-106A163BFEB9}"/>
              </a:ext>
            </a:extLst>
          </p:cNvPr>
          <p:cNvSpPr>
            <a:spLocks noChangeAspect="1" noEditPoints="1"/>
          </p:cNvSpPr>
          <p:nvPr/>
        </p:nvSpPr>
        <p:spPr bwMode="auto">
          <a:xfrm>
            <a:off x="4446939" y="287407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9" name="!!Freeform 1836">
            <a:extLst>
              <a:ext uri="{FF2B5EF4-FFF2-40B4-BE49-F238E27FC236}">
                <a16:creationId xmlns:a16="http://schemas.microsoft.com/office/drawing/2014/main" id="{FD60501A-4EAF-4913-A03C-6B71541BDA5E}"/>
              </a:ext>
            </a:extLst>
          </p:cNvPr>
          <p:cNvSpPr>
            <a:spLocks noChangeAspect="1" noEditPoints="1"/>
          </p:cNvSpPr>
          <p:nvPr/>
        </p:nvSpPr>
        <p:spPr bwMode="auto">
          <a:xfrm>
            <a:off x="4446939"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0" name="!!Freeform 1836">
            <a:extLst>
              <a:ext uri="{FF2B5EF4-FFF2-40B4-BE49-F238E27FC236}">
                <a16:creationId xmlns:a16="http://schemas.microsoft.com/office/drawing/2014/main" id="{23063F71-DC86-4102-980E-09F9FCEDF33F}"/>
              </a:ext>
            </a:extLst>
          </p:cNvPr>
          <p:cNvSpPr>
            <a:spLocks noChangeAspect="1" noEditPoints="1"/>
          </p:cNvSpPr>
          <p:nvPr/>
        </p:nvSpPr>
        <p:spPr bwMode="auto">
          <a:xfrm>
            <a:off x="4446939"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 name="!!Freeform 1836">
            <a:extLst>
              <a:ext uri="{FF2B5EF4-FFF2-40B4-BE49-F238E27FC236}">
                <a16:creationId xmlns:a16="http://schemas.microsoft.com/office/drawing/2014/main" id="{96553E19-22B5-4EBC-9D44-EBCFA77D878E}"/>
              </a:ext>
            </a:extLst>
          </p:cNvPr>
          <p:cNvSpPr>
            <a:spLocks noChangeAspect="1" noEditPoints="1"/>
          </p:cNvSpPr>
          <p:nvPr/>
        </p:nvSpPr>
        <p:spPr bwMode="auto">
          <a:xfrm>
            <a:off x="4446939"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 name="!!Freeform 1836">
            <a:extLst>
              <a:ext uri="{FF2B5EF4-FFF2-40B4-BE49-F238E27FC236}">
                <a16:creationId xmlns:a16="http://schemas.microsoft.com/office/drawing/2014/main" id="{6293D7A1-15DC-4147-AB78-86E64EE90224}"/>
              </a:ext>
            </a:extLst>
          </p:cNvPr>
          <p:cNvSpPr>
            <a:spLocks noChangeAspect="1" noEditPoints="1"/>
          </p:cNvSpPr>
          <p:nvPr/>
        </p:nvSpPr>
        <p:spPr bwMode="auto">
          <a:xfrm>
            <a:off x="4446939" y="518181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4" name="!!Freeform 1836">
            <a:extLst>
              <a:ext uri="{FF2B5EF4-FFF2-40B4-BE49-F238E27FC236}">
                <a16:creationId xmlns:a16="http://schemas.microsoft.com/office/drawing/2014/main" id="{775F4660-3794-4925-A83A-99C6E495E7EF}"/>
              </a:ext>
            </a:extLst>
          </p:cNvPr>
          <p:cNvSpPr>
            <a:spLocks noChangeAspect="1" noEditPoints="1"/>
          </p:cNvSpPr>
          <p:nvPr/>
        </p:nvSpPr>
        <p:spPr bwMode="auto">
          <a:xfrm>
            <a:off x="4446939"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7" name="!!Freeform 1836">
            <a:extLst>
              <a:ext uri="{FF2B5EF4-FFF2-40B4-BE49-F238E27FC236}">
                <a16:creationId xmlns:a16="http://schemas.microsoft.com/office/drawing/2014/main" id="{9E7A44D5-8E80-4237-8AA8-38ED5D41AF14}"/>
              </a:ext>
            </a:extLst>
          </p:cNvPr>
          <p:cNvSpPr>
            <a:spLocks noChangeAspect="1" noEditPoints="1"/>
          </p:cNvSpPr>
          <p:nvPr/>
        </p:nvSpPr>
        <p:spPr bwMode="auto">
          <a:xfrm>
            <a:off x="4446939" y="6191485"/>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9" name="!!Freeform 1668">
            <a:extLst>
              <a:ext uri="{FF2B5EF4-FFF2-40B4-BE49-F238E27FC236}">
                <a16:creationId xmlns:a16="http://schemas.microsoft.com/office/drawing/2014/main" id="{9D6F0BBE-65BB-41AE-82E0-53921DD05101}"/>
              </a:ext>
            </a:extLst>
          </p:cNvPr>
          <p:cNvSpPr>
            <a:spLocks noChangeAspect="1" noEditPoints="1"/>
          </p:cNvSpPr>
          <p:nvPr/>
        </p:nvSpPr>
        <p:spPr bwMode="auto">
          <a:xfrm>
            <a:off x="5787470" y="231401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0" name="!!Freeform 1668">
            <a:extLst>
              <a:ext uri="{FF2B5EF4-FFF2-40B4-BE49-F238E27FC236}">
                <a16:creationId xmlns:a16="http://schemas.microsoft.com/office/drawing/2014/main" id="{1E48B69E-7071-4262-BF74-E2EF3BE32352}"/>
              </a:ext>
            </a:extLst>
          </p:cNvPr>
          <p:cNvSpPr>
            <a:spLocks noChangeAspect="1" noEditPoints="1"/>
          </p:cNvSpPr>
          <p:nvPr/>
        </p:nvSpPr>
        <p:spPr bwMode="auto">
          <a:xfrm>
            <a:off x="5787470" y="172590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1" name="!!Freeform 1668">
            <a:extLst>
              <a:ext uri="{FF2B5EF4-FFF2-40B4-BE49-F238E27FC236}">
                <a16:creationId xmlns:a16="http://schemas.microsoft.com/office/drawing/2014/main" id="{0576AA17-591F-4213-8B08-5B07B865D9F1}"/>
              </a:ext>
            </a:extLst>
          </p:cNvPr>
          <p:cNvSpPr>
            <a:spLocks noChangeAspect="1" noEditPoints="1"/>
          </p:cNvSpPr>
          <p:nvPr/>
        </p:nvSpPr>
        <p:spPr bwMode="auto">
          <a:xfrm>
            <a:off x="5787470"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2" name="!!Freeform 1836">
            <a:extLst>
              <a:ext uri="{FF2B5EF4-FFF2-40B4-BE49-F238E27FC236}">
                <a16:creationId xmlns:a16="http://schemas.microsoft.com/office/drawing/2014/main" id="{DADB9171-0D27-4574-ABF5-2378E461EC10}"/>
              </a:ext>
            </a:extLst>
          </p:cNvPr>
          <p:cNvSpPr>
            <a:spLocks noChangeAspect="1" noEditPoints="1"/>
          </p:cNvSpPr>
          <p:nvPr/>
        </p:nvSpPr>
        <p:spPr bwMode="auto">
          <a:xfrm>
            <a:off x="5787470" y="345337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3" name="!!Freeform 1836">
            <a:extLst>
              <a:ext uri="{FF2B5EF4-FFF2-40B4-BE49-F238E27FC236}">
                <a16:creationId xmlns:a16="http://schemas.microsoft.com/office/drawing/2014/main" id="{49860C95-C1E1-4BB5-9567-F70C48E5ADC5}"/>
              </a:ext>
            </a:extLst>
          </p:cNvPr>
          <p:cNvSpPr>
            <a:spLocks noChangeAspect="1" noEditPoints="1"/>
          </p:cNvSpPr>
          <p:nvPr/>
        </p:nvSpPr>
        <p:spPr bwMode="auto">
          <a:xfrm>
            <a:off x="5782468" y="3968220"/>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4" name="!!Freeform 1836">
            <a:extLst>
              <a:ext uri="{FF2B5EF4-FFF2-40B4-BE49-F238E27FC236}">
                <a16:creationId xmlns:a16="http://schemas.microsoft.com/office/drawing/2014/main" id="{62603E11-74AC-40D1-8E12-2FF5737381A5}"/>
              </a:ext>
            </a:extLst>
          </p:cNvPr>
          <p:cNvSpPr>
            <a:spLocks noChangeAspect="1" noEditPoints="1"/>
          </p:cNvSpPr>
          <p:nvPr/>
        </p:nvSpPr>
        <p:spPr bwMode="auto">
          <a:xfrm>
            <a:off x="5782468" y="4638318"/>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5" name="!!Freeform 1836">
            <a:extLst>
              <a:ext uri="{FF2B5EF4-FFF2-40B4-BE49-F238E27FC236}">
                <a16:creationId xmlns:a16="http://schemas.microsoft.com/office/drawing/2014/main" id="{1528C4E1-F1DE-4494-B562-C6EF7972A9A4}"/>
              </a:ext>
            </a:extLst>
          </p:cNvPr>
          <p:cNvSpPr>
            <a:spLocks noChangeAspect="1" noEditPoints="1"/>
          </p:cNvSpPr>
          <p:nvPr/>
        </p:nvSpPr>
        <p:spPr bwMode="auto">
          <a:xfrm>
            <a:off x="5777466" y="5184972"/>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6" name="!!Freeform 1836">
            <a:extLst>
              <a:ext uri="{FF2B5EF4-FFF2-40B4-BE49-F238E27FC236}">
                <a16:creationId xmlns:a16="http://schemas.microsoft.com/office/drawing/2014/main" id="{5C61E500-2420-4A8B-A778-3B22BB73A2D0}"/>
              </a:ext>
            </a:extLst>
          </p:cNvPr>
          <p:cNvSpPr>
            <a:spLocks noChangeAspect="1" noEditPoints="1"/>
          </p:cNvSpPr>
          <p:nvPr/>
        </p:nvSpPr>
        <p:spPr bwMode="auto">
          <a:xfrm>
            <a:off x="5777466" y="5638596"/>
            <a:ext cx="246888" cy="246888"/>
          </a:xfrm>
          <a:custGeom>
            <a:avLst/>
            <a:gdLst>
              <a:gd name="T0" fmla="*/ 479 w 694"/>
              <a:gd name="T1" fmla="*/ 490 h 695"/>
              <a:gd name="T2" fmla="*/ 347 w 694"/>
              <a:gd name="T3" fmla="*/ 365 h 695"/>
              <a:gd name="T4" fmla="*/ 216 w 694"/>
              <a:gd name="T5" fmla="*/ 490 h 695"/>
              <a:gd name="T6" fmla="*/ 205 w 694"/>
              <a:gd name="T7" fmla="*/ 484 h 695"/>
              <a:gd name="T8" fmla="*/ 207 w 694"/>
              <a:gd name="T9" fmla="*/ 471 h 695"/>
              <a:gd name="T10" fmla="*/ 216 w 694"/>
              <a:gd name="T11" fmla="*/ 232 h 695"/>
              <a:gd name="T12" fmla="*/ 219 w 694"/>
              <a:gd name="T13" fmla="*/ 219 h 695"/>
              <a:gd name="T14" fmla="*/ 231 w 694"/>
              <a:gd name="T15" fmla="*/ 217 h 695"/>
              <a:gd name="T16" fmla="*/ 459 w 694"/>
              <a:gd name="T17" fmla="*/ 219 h 695"/>
              <a:gd name="T18" fmla="*/ 471 w 694"/>
              <a:gd name="T19" fmla="*/ 217 h 695"/>
              <a:gd name="T20" fmla="*/ 479 w 694"/>
              <a:gd name="T21" fmla="*/ 228 h 695"/>
              <a:gd name="T22" fmla="*/ 364 w 694"/>
              <a:gd name="T23" fmla="*/ 347 h 695"/>
              <a:gd name="T24" fmla="*/ 491 w 694"/>
              <a:gd name="T25" fmla="*/ 479 h 695"/>
              <a:gd name="T26" fmla="*/ 347 w 694"/>
              <a:gd name="T27" fmla="*/ 0 h 695"/>
              <a:gd name="T28" fmla="*/ 294 w 694"/>
              <a:gd name="T29" fmla="*/ 3 h 695"/>
              <a:gd name="T30" fmla="*/ 244 w 694"/>
              <a:gd name="T31" fmla="*/ 16 h 695"/>
              <a:gd name="T32" fmla="*/ 197 w 694"/>
              <a:gd name="T33" fmla="*/ 34 h 695"/>
              <a:gd name="T34" fmla="*/ 153 w 694"/>
              <a:gd name="T35" fmla="*/ 59 h 695"/>
              <a:gd name="T36" fmla="*/ 113 w 694"/>
              <a:gd name="T37" fmla="*/ 90 h 695"/>
              <a:gd name="T38" fmla="*/ 79 w 694"/>
              <a:gd name="T39" fmla="*/ 126 h 695"/>
              <a:gd name="T40" fmla="*/ 50 w 694"/>
              <a:gd name="T41" fmla="*/ 167 h 695"/>
              <a:gd name="T42" fmla="*/ 27 w 694"/>
              <a:gd name="T43" fmla="*/ 212 h 695"/>
              <a:gd name="T44" fmla="*/ 11 w 694"/>
              <a:gd name="T45" fmla="*/ 261 h 695"/>
              <a:gd name="T46" fmla="*/ 2 w 694"/>
              <a:gd name="T47" fmla="*/ 312 h 695"/>
              <a:gd name="T48" fmla="*/ 1 w 694"/>
              <a:gd name="T49" fmla="*/ 365 h 695"/>
              <a:gd name="T50" fmla="*/ 7 w 694"/>
              <a:gd name="T51" fmla="*/ 418 h 695"/>
              <a:gd name="T52" fmla="*/ 21 w 694"/>
              <a:gd name="T53" fmla="*/ 466 h 695"/>
              <a:gd name="T54" fmla="*/ 42 w 694"/>
              <a:gd name="T55" fmla="*/ 513 h 695"/>
              <a:gd name="T56" fmla="*/ 69 w 694"/>
              <a:gd name="T57" fmla="*/ 554 h 695"/>
              <a:gd name="T58" fmla="*/ 102 w 694"/>
              <a:gd name="T59" fmla="*/ 593 h 695"/>
              <a:gd name="T60" fmla="*/ 140 w 694"/>
              <a:gd name="T61" fmla="*/ 625 h 695"/>
              <a:gd name="T62" fmla="*/ 182 w 694"/>
              <a:gd name="T63" fmla="*/ 653 h 695"/>
              <a:gd name="T64" fmla="*/ 228 w 694"/>
              <a:gd name="T65" fmla="*/ 674 h 695"/>
              <a:gd name="T66" fmla="*/ 278 w 694"/>
              <a:gd name="T67" fmla="*/ 687 h 695"/>
              <a:gd name="T68" fmla="*/ 330 w 694"/>
              <a:gd name="T69" fmla="*/ 694 h 695"/>
              <a:gd name="T70" fmla="*/ 383 w 694"/>
              <a:gd name="T71" fmla="*/ 693 h 695"/>
              <a:gd name="T72" fmla="*/ 434 w 694"/>
              <a:gd name="T73" fmla="*/ 684 h 695"/>
              <a:gd name="T74" fmla="*/ 482 w 694"/>
              <a:gd name="T75" fmla="*/ 667 h 695"/>
              <a:gd name="T76" fmla="*/ 527 w 694"/>
              <a:gd name="T77" fmla="*/ 644 h 695"/>
              <a:gd name="T78" fmla="*/ 568 w 694"/>
              <a:gd name="T79" fmla="*/ 615 h 695"/>
              <a:gd name="T80" fmla="*/ 605 w 694"/>
              <a:gd name="T81" fmla="*/ 581 h 695"/>
              <a:gd name="T82" fmla="*/ 636 w 694"/>
              <a:gd name="T83" fmla="*/ 541 h 695"/>
              <a:gd name="T84" fmla="*/ 660 w 694"/>
              <a:gd name="T85" fmla="*/ 497 h 695"/>
              <a:gd name="T86" fmla="*/ 679 w 694"/>
              <a:gd name="T87" fmla="*/ 451 h 695"/>
              <a:gd name="T88" fmla="*/ 691 w 694"/>
              <a:gd name="T89" fmla="*/ 400 h 695"/>
              <a:gd name="T90" fmla="*/ 694 w 694"/>
              <a:gd name="T91" fmla="*/ 347 h 695"/>
              <a:gd name="T92" fmla="*/ 691 w 694"/>
              <a:gd name="T93" fmla="*/ 294 h 695"/>
              <a:gd name="T94" fmla="*/ 679 w 694"/>
              <a:gd name="T95" fmla="*/ 244 h 695"/>
              <a:gd name="T96" fmla="*/ 660 w 694"/>
              <a:gd name="T97" fmla="*/ 197 h 695"/>
              <a:gd name="T98" fmla="*/ 636 w 694"/>
              <a:gd name="T99" fmla="*/ 153 h 695"/>
              <a:gd name="T100" fmla="*/ 605 w 694"/>
              <a:gd name="T101" fmla="*/ 114 h 695"/>
              <a:gd name="T102" fmla="*/ 568 w 694"/>
              <a:gd name="T103" fmla="*/ 79 h 695"/>
              <a:gd name="T104" fmla="*/ 527 w 694"/>
              <a:gd name="T105" fmla="*/ 50 h 695"/>
              <a:gd name="T106" fmla="*/ 482 w 694"/>
              <a:gd name="T107" fmla="*/ 27 h 695"/>
              <a:gd name="T108" fmla="*/ 434 w 694"/>
              <a:gd name="T109" fmla="*/ 11 h 695"/>
              <a:gd name="T110" fmla="*/ 383 w 694"/>
              <a:gd name="T111" fmla="*/ 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4" h="695">
                <a:moveTo>
                  <a:pt x="488" y="487"/>
                </a:moveTo>
                <a:lnTo>
                  <a:pt x="483" y="490"/>
                </a:lnTo>
                <a:lnTo>
                  <a:pt x="479" y="490"/>
                </a:lnTo>
                <a:lnTo>
                  <a:pt x="474" y="490"/>
                </a:lnTo>
                <a:lnTo>
                  <a:pt x="471" y="487"/>
                </a:lnTo>
                <a:lnTo>
                  <a:pt x="347" y="365"/>
                </a:lnTo>
                <a:lnTo>
                  <a:pt x="224" y="487"/>
                </a:lnTo>
                <a:lnTo>
                  <a:pt x="220" y="490"/>
                </a:lnTo>
                <a:lnTo>
                  <a:pt x="216" y="490"/>
                </a:lnTo>
                <a:lnTo>
                  <a:pt x="211" y="490"/>
                </a:lnTo>
                <a:lnTo>
                  <a:pt x="207" y="487"/>
                </a:lnTo>
                <a:lnTo>
                  <a:pt x="205" y="484"/>
                </a:lnTo>
                <a:lnTo>
                  <a:pt x="204" y="479"/>
                </a:lnTo>
                <a:lnTo>
                  <a:pt x="205" y="475"/>
                </a:lnTo>
                <a:lnTo>
                  <a:pt x="207" y="471"/>
                </a:lnTo>
                <a:lnTo>
                  <a:pt x="331" y="347"/>
                </a:lnTo>
                <a:lnTo>
                  <a:pt x="219" y="235"/>
                </a:lnTo>
                <a:lnTo>
                  <a:pt x="216" y="232"/>
                </a:lnTo>
                <a:lnTo>
                  <a:pt x="216" y="228"/>
                </a:lnTo>
                <a:lnTo>
                  <a:pt x="216" y="223"/>
                </a:lnTo>
                <a:lnTo>
                  <a:pt x="219" y="219"/>
                </a:lnTo>
                <a:lnTo>
                  <a:pt x="223" y="217"/>
                </a:lnTo>
                <a:lnTo>
                  <a:pt x="227" y="215"/>
                </a:lnTo>
                <a:lnTo>
                  <a:pt x="231" y="217"/>
                </a:lnTo>
                <a:lnTo>
                  <a:pt x="236" y="219"/>
                </a:lnTo>
                <a:lnTo>
                  <a:pt x="347" y="330"/>
                </a:lnTo>
                <a:lnTo>
                  <a:pt x="459" y="219"/>
                </a:lnTo>
                <a:lnTo>
                  <a:pt x="462" y="217"/>
                </a:lnTo>
                <a:lnTo>
                  <a:pt x="467" y="215"/>
                </a:lnTo>
                <a:lnTo>
                  <a:pt x="471" y="217"/>
                </a:lnTo>
                <a:lnTo>
                  <a:pt x="476" y="219"/>
                </a:lnTo>
                <a:lnTo>
                  <a:pt x="478" y="223"/>
                </a:lnTo>
                <a:lnTo>
                  <a:pt x="479" y="228"/>
                </a:lnTo>
                <a:lnTo>
                  <a:pt x="478" y="232"/>
                </a:lnTo>
                <a:lnTo>
                  <a:pt x="476" y="235"/>
                </a:lnTo>
                <a:lnTo>
                  <a:pt x="364" y="347"/>
                </a:lnTo>
                <a:lnTo>
                  <a:pt x="488" y="471"/>
                </a:lnTo>
                <a:lnTo>
                  <a:pt x="490" y="475"/>
                </a:lnTo>
                <a:lnTo>
                  <a:pt x="491" y="479"/>
                </a:lnTo>
                <a:lnTo>
                  <a:pt x="490" y="484"/>
                </a:lnTo>
                <a:lnTo>
                  <a:pt x="488" y="487"/>
                </a:lnTo>
                <a:close/>
                <a:moveTo>
                  <a:pt x="347" y="0"/>
                </a:moveTo>
                <a:lnTo>
                  <a:pt x="330" y="0"/>
                </a:lnTo>
                <a:lnTo>
                  <a:pt x="312" y="1"/>
                </a:lnTo>
                <a:lnTo>
                  <a:pt x="294" y="3"/>
                </a:lnTo>
                <a:lnTo>
                  <a:pt x="278" y="7"/>
                </a:lnTo>
                <a:lnTo>
                  <a:pt x="260" y="11"/>
                </a:lnTo>
                <a:lnTo>
                  <a:pt x="244" y="16"/>
                </a:lnTo>
                <a:lnTo>
                  <a:pt x="228" y="21"/>
                </a:lnTo>
                <a:lnTo>
                  <a:pt x="213" y="27"/>
                </a:lnTo>
                <a:lnTo>
                  <a:pt x="197" y="34"/>
                </a:lnTo>
                <a:lnTo>
                  <a:pt x="182" y="42"/>
                </a:lnTo>
                <a:lnTo>
                  <a:pt x="167" y="50"/>
                </a:lnTo>
                <a:lnTo>
                  <a:pt x="153" y="59"/>
                </a:lnTo>
                <a:lnTo>
                  <a:pt x="140" y="69"/>
                </a:lnTo>
                <a:lnTo>
                  <a:pt x="127" y="79"/>
                </a:lnTo>
                <a:lnTo>
                  <a:pt x="113" y="90"/>
                </a:lnTo>
                <a:lnTo>
                  <a:pt x="102" y="102"/>
                </a:lnTo>
                <a:lnTo>
                  <a:pt x="90" y="114"/>
                </a:lnTo>
                <a:lnTo>
                  <a:pt x="79" y="126"/>
                </a:lnTo>
                <a:lnTo>
                  <a:pt x="69" y="139"/>
                </a:lnTo>
                <a:lnTo>
                  <a:pt x="59" y="153"/>
                </a:lnTo>
                <a:lnTo>
                  <a:pt x="50" y="167"/>
                </a:lnTo>
                <a:lnTo>
                  <a:pt x="42" y="181"/>
                </a:lnTo>
                <a:lnTo>
                  <a:pt x="34" y="197"/>
                </a:lnTo>
                <a:lnTo>
                  <a:pt x="27" y="212"/>
                </a:lnTo>
                <a:lnTo>
                  <a:pt x="21" y="228"/>
                </a:lnTo>
                <a:lnTo>
                  <a:pt x="15" y="244"/>
                </a:lnTo>
                <a:lnTo>
                  <a:pt x="11" y="261"/>
                </a:lnTo>
                <a:lnTo>
                  <a:pt x="7" y="277"/>
                </a:lnTo>
                <a:lnTo>
                  <a:pt x="4" y="294"/>
                </a:lnTo>
                <a:lnTo>
                  <a:pt x="2" y="312"/>
                </a:lnTo>
                <a:lnTo>
                  <a:pt x="1" y="329"/>
                </a:lnTo>
                <a:lnTo>
                  <a:pt x="0" y="347"/>
                </a:lnTo>
                <a:lnTo>
                  <a:pt x="1" y="365"/>
                </a:lnTo>
                <a:lnTo>
                  <a:pt x="2" y="382"/>
                </a:lnTo>
                <a:lnTo>
                  <a:pt x="4" y="400"/>
                </a:lnTo>
                <a:lnTo>
                  <a:pt x="7" y="418"/>
                </a:lnTo>
                <a:lnTo>
                  <a:pt x="11" y="434"/>
                </a:lnTo>
                <a:lnTo>
                  <a:pt x="15" y="451"/>
                </a:lnTo>
                <a:lnTo>
                  <a:pt x="21" y="466"/>
                </a:lnTo>
                <a:lnTo>
                  <a:pt x="27" y="483"/>
                </a:lnTo>
                <a:lnTo>
                  <a:pt x="34" y="497"/>
                </a:lnTo>
                <a:lnTo>
                  <a:pt x="42" y="513"/>
                </a:lnTo>
                <a:lnTo>
                  <a:pt x="50" y="527"/>
                </a:lnTo>
                <a:lnTo>
                  <a:pt x="59" y="541"/>
                </a:lnTo>
                <a:lnTo>
                  <a:pt x="69" y="554"/>
                </a:lnTo>
                <a:lnTo>
                  <a:pt x="79" y="568"/>
                </a:lnTo>
                <a:lnTo>
                  <a:pt x="90" y="581"/>
                </a:lnTo>
                <a:lnTo>
                  <a:pt x="102" y="593"/>
                </a:lnTo>
                <a:lnTo>
                  <a:pt x="113" y="604"/>
                </a:lnTo>
                <a:lnTo>
                  <a:pt x="127" y="615"/>
                </a:lnTo>
                <a:lnTo>
                  <a:pt x="140" y="625"/>
                </a:lnTo>
                <a:lnTo>
                  <a:pt x="153" y="635"/>
                </a:lnTo>
                <a:lnTo>
                  <a:pt x="167" y="644"/>
                </a:lnTo>
                <a:lnTo>
                  <a:pt x="182" y="653"/>
                </a:lnTo>
                <a:lnTo>
                  <a:pt x="197" y="660"/>
                </a:lnTo>
                <a:lnTo>
                  <a:pt x="213" y="667"/>
                </a:lnTo>
                <a:lnTo>
                  <a:pt x="228" y="674"/>
                </a:lnTo>
                <a:lnTo>
                  <a:pt x="244" y="679"/>
                </a:lnTo>
                <a:lnTo>
                  <a:pt x="260" y="684"/>
                </a:lnTo>
                <a:lnTo>
                  <a:pt x="278" y="687"/>
                </a:lnTo>
                <a:lnTo>
                  <a:pt x="294" y="690"/>
                </a:lnTo>
                <a:lnTo>
                  <a:pt x="312" y="693"/>
                </a:lnTo>
                <a:lnTo>
                  <a:pt x="330" y="694"/>
                </a:lnTo>
                <a:lnTo>
                  <a:pt x="347" y="695"/>
                </a:lnTo>
                <a:lnTo>
                  <a:pt x="365" y="694"/>
                </a:lnTo>
                <a:lnTo>
                  <a:pt x="383" y="693"/>
                </a:lnTo>
                <a:lnTo>
                  <a:pt x="400" y="690"/>
                </a:lnTo>
                <a:lnTo>
                  <a:pt x="417" y="687"/>
                </a:lnTo>
                <a:lnTo>
                  <a:pt x="434" y="684"/>
                </a:lnTo>
                <a:lnTo>
                  <a:pt x="450" y="679"/>
                </a:lnTo>
                <a:lnTo>
                  <a:pt x="467" y="674"/>
                </a:lnTo>
                <a:lnTo>
                  <a:pt x="482" y="667"/>
                </a:lnTo>
                <a:lnTo>
                  <a:pt x="498" y="660"/>
                </a:lnTo>
                <a:lnTo>
                  <a:pt x="513" y="653"/>
                </a:lnTo>
                <a:lnTo>
                  <a:pt x="527" y="644"/>
                </a:lnTo>
                <a:lnTo>
                  <a:pt x="542" y="635"/>
                </a:lnTo>
                <a:lnTo>
                  <a:pt x="555" y="625"/>
                </a:lnTo>
                <a:lnTo>
                  <a:pt x="568" y="615"/>
                </a:lnTo>
                <a:lnTo>
                  <a:pt x="580" y="604"/>
                </a:lnTo>
                <a:lnTo>
                  <a:pt x="593" y="593"/>
                </a:lnTo>
                <a:lnTo>
                  <a:pt x="605" y="581"/>
                </a:lnTo>
                <a:lnTo>
                  <a:pt x="616" y="568"/>
                </a:lnTo>
                <a:lnTo>
                  <a:pt x="626" y="554"/>
                </a:lnTo>
                <a:lnTo>
                  <a:pt x="636" y="541"/>
                </a:lnTo>
                <a:lnTo>
                  <a:pt x="644" y="527"/>
                </a:lnTo>
                <a:lnTo>
                  <a:pt x="652" y="513"/>
                </a:lnTo>
                <a:lnTo>
                  <a:pt x="660" y="497"/>
                </a:lnTo>
                <a:lnTo>
                  <a:pt x="668" y="483"/>
                </a:lnTo>
                <a:lnTo>
                  <a:pt x="673" y="466"/>
                </a:lnTo>
                <a:lnTo>
                  <a:pt x="679" y="451"/>
                </a:lnTo>
                <a:lnTo>
                  <a:pt x="684" y="434"/>
                </a:lnTo>
                <a:lnTo>
                  <a:pt x="688" y="418"/>
                </a:lnTo>
                <a:lnTo>
                  <a:pt x="691" y="400"/>
                </a:lnTo>
                <a:lnTo>
                  <a:pt x="693" y="382"/>
                </a:lnTo>
                <a:lnTo>
                  <a:pt x="694" y="365"/>
                </a:lnTo>
                <a:lnTo>
                  <a:pt x="694" y="347"/>
                </a:lnTo>
                <a:lnTo>
                  <a:pt x="694" y="329"/>
                </a:lnTo>
                <a:lnTo>
                  <a:pt x="693" y="312"/>
                </a:lnTo>
                <a:lnTo>
                  <a:pt x="691" y="294"/>
                </a:lnTo>
                <a:lnTo>
                  <a:pt x="688" y="277"/>
                </a:lnTo>
                <a:lnTo>
                  <a:pt x="684" y="261"/>
                </a:lnTo>
                <a:lnTo>
                  <a:pt x="679" y="244"/>
                </a:lnTo>
                <a:lnTo>
                  <a:pt x="673" y="228"/>
                </a:lnTo>
                <a:lnTo>
                  <a:pt x="668" y="212"/>
                </a:lnTo>
                <a:lnTo>
                  <a:pt x="660" y="197"/>
                </a:lnTo>
                <a:lnTo>
                  <a:pt x="652" y="181"/>
                </a:lnTo>
                <a:lnTo>
                  <a:pt x="644" y="167"/>
                </a:lnTo>
                <a:lnTo>
                  <a:pt x="636" y="153"/>
                </a:lnTo>
                <a:lnTo>
                  <a:pt x="626" y="139"/>
                </a:lnTo>
                <a:lnTo>
                  <a:pt x="616" y="126"/>
                </a:lnTo>
                <a:lnTo>
                  <a:pt x="605" y="114"/>
                </a:lnTo>
                <a:lnTo>
                  <a:pt x="593" y="102"/>
                </a:lnTo>
                <a:lnTo>
                  <a:pt x="580" y="90"/>
                </a:lnTo>
                <a:lnTo>
                  <a:pt x="568" y="79"/>
                </a:lnTo>
                <a:lnTo>
                  <a:pt x="555" y="69"/>
                </a:lnTo>
                <a:lnTo>
                  <a:pt x="542" y="59"/>
                </a:lnTo>
                <a:lnTo>
                  <a:pt x="527" y="50"/>
                </a:lnTo>
                <a:lnTo>
                  <a:pt x="513" y="42"/>
                </a:lnTo>
                <a:lnTo>
                  <a:pt x="498" y="34"/>
                </a:lnTo>
                <a:lnTo>
                  <a:pt x="482" y="27"/>
                </a:lnTo>
                <a:lnTo>
                  <a:pt x="467" y="21"/>
                </a:lnTo>
                <a:lnTo>
                  <a:pt x="450" y="16"/>
                </a:lnTo>
                <a:lnTo>
                  <a:pt x="434" y="11"/>
                </a:lnTo>
                <a:lnTo>
                  <a:pt x="417" y="7"/>
                </a:lnTo>
                <a:lnTo>
                  <a:pt x="400" y="3"/>
                </a:lnTo>
                <a:lnTo>
                  <a:pt x="383" y="1"/>
                </a:lnTo>
                <a:lnTo>
                  <a:pt x="365" y="0"/>
                </a:lnTo>
                <a:lnTo>
                  <a:pt x="347"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7" name="!!Freeform 1668">
            <a:extLst>
              <a:ext uri="{FF2B5EF4-FFF2-40B4-BE49-F238E27FC236}">
                <a16:creationId xmlns:a16="http://schemas.microsoft.com/office/drawing/2014/main" id="{D916AF2F-1B46-4340-8E8B-7AEB7D5D25E0}"/>
              </a:ext>
            </a:extLst>
          </p:cNvPr>
          <p:cNvSpPr>
            <a:spLocks noChangeAspect="1" noEditPoints="1"/>
          </p:cNvSpPr>
          <p:nvPr/>
        </p:nvSpPr>
        <p:spPr bwMode="auto">
          <a:xfrm>
            <a:off x="7001051" y="173006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28" name="!!Freeform 1668">
            <a:extLst>
              <a:ext uri="{FF2B5EF4-FFF2-40B4-BE49-F238E27FC236}">
                <a16:creationId xmlns:a16="http://schemas.microsoft.com/office/drawing/2014/main" id="{04F824E4-3214-4008-86D7-AA40EDDA9F2C}"/>
              </a:ext>
            </a:extLst>
          </p:cNvPr>
          <p:cNvSpPr>
            <a:spLocks noChangeAspect="1" noEditPoints="1"/>
          </p:cNvSpPr>
          <p:nvPr/>
        </p:nvSpPr>
        <p:spPr bwMode="auto">
          <a:xfrm>
            <a:off x="7001051" y="2301551"/>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4" name="!!Freeform 1668">
            <a:extLst>
              <a:ext uri="{FF2B5EF4-FFF2-40B4-BE49-F238E27FC236}">
                <a16:creationId xmlns:a16="http://schemas.microsoft.com/office/drawing/2014/main" id="{13610BDA-78B0-4F3C-9995-AD85D68DC59A}"/>
              </a:ext>
            </a:extLst>
          </p:cNvPr>
          <p:cNvSpPr>
            <a:spLocks noChangeAspect="1" noEditPoints="1"/>
          </p:cNvSpPr>
          <p:nvPr/>
        </p:nvSpPr>
        <p:spPr bwMode="auto">
          <a:xfrm>
            <a:off x="7001051" y="28622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6" name="!!Freeform 1668">
            <a:extLst>
              <a:ext uri="{FF2B5EF4-FFF2-40B4-BE49-F238E27FC236}">
                <a16:creationId xmlns:a16="http://schemas.microsoft.com/office/drawing/2014/main" id="{8F0AA2C2-92BD-45FD-95C6-08C66A339101}"/>
              </a:ext>
            </a:extLst>
          </p:cNvPr>
          <p:cNvSpPr>
            <a:spLocks noChangeAspect="1" noEditPoints="1"/>
          </p:cNvSpPr>
          <p:nvPr/>
        </p:nvSpPr>
        <p:spPr bwMode="auto">
          <a:xfrm>
            <a:off x="7001051" y="345337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48" name="!!Freeform 1668">
            <a:extLst>
              <a:ext uri="{FF2B5EF4-FFF2-40B4-BE49-F238E27FC236}">
                <a16:creationId xmlns:a16="http://schemas.microsoft.com/office/drawing/2014/main" id="{4AB8D655-8A9C-4E80-99ED-CF51A6F7C514}"/>
              </a:ext>
            </a:extLst>
          </p:cNvPr>
          <p:cNvSpPr>
            <a:spLocks noChangeAspect="1" noEditPoints="1"/>
          </p:cNvSpPr>
          <p:nvPr/>
        </p:nvSpPr>
        <p:spPr bwMode="auto">
          <a:xfrm>
            <a:off x="7001051" y="3977943"/>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0" name="!!Freeform 1668">
            <a:extLst>
              <a:ext uri="{FF2B5EF4-FFF2-40B4-BE49-F238E27FC236}">
                <a16:creationId xmlns:a16="http://schemas.microsoft.com/office/drawing/2014/main" id="{C425482D-DB6F-4475-83E2-07BB9844AAE0}"/>
              </a:ext>
            </a:extLst>
          </p:cNvPr>
          <p:cNvSpPr>
            <a:spLocks noChangeAspect="1" noEditPoints="1"/>
          </p:cNvSpPr>
          <p:nvPr/>
        </p:nvSpPr>
        <p:spPr bwMode="auto">
          <a:xfrm>
            <a:off x="7001051" y="4634158"/>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2" name="!!Freeform 1668">
            <a:extLst>
              <a:ext uri="{FF2B5EF4-FFF2-40B4-BE49-F238E27FC236}">
                <a16:creationId xmlns:a16="http://schemas.microsoft.com/office/drawing/2014/main" id="{C24E2BB1-B179-45AB-970E-EE9A2C7744BE}"/>
              </a:ext>
            </a:extLst>
          </p:cNvPr>
          <p:cNvSpPr>
            <a:spLocks noChangeAspect="1" noEditPoints="1"/>
          </p:cNvSpPr>
          <p:nvPr/>
        </p:nvSpPr>
        <p:spPr bwMode="auto">
          <a:xfrm>
            <a:off x="7001051" y="518315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54" name="!!Freeform 1668">
            <a:extLst>
              <a:ext uri="{FF2B5EF4-FFF2-40B4-BE49-F238E27FC236}">
                <a16:creationId xmlns:a16="http://schemas.microsoft.com/office/drawing/2014/main" id="{7F206BB8-3F6E-4A75-BCB0-83683B9AF274}"/>
              </a:ext>
            </a:extLst>
          </p:cNvPr>
          <p:cNvSpPr>
            <a:spLocks noChangeAspect="1" noEditPoints="1"/>
          </p:cNvSpPr>
          <p:nvPr/>
        </p:nvSpPr>
        <p:spPr bwMode="auto">
          <a:xfrm>
            <a:off x="7001051" y="5639376"/>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nvGrpSpPr>
          <p:cNvPr id="81" name="Group 80">
            <a:extLst>
              <a:ext uri="{FF2B5EF4-FFF2-40B4-BE49-F238E27FC236}">
                <a16:creationId xmlns:a16="http://schemas.microsoft.com/office/drawing/2014/main" id="{8127B48A-ACEB-4CB7-8E12-15BCD7431185}"/>
              </a:ext>
            </a:extLst>
          </p:cNvPr>
          <p:cNvGrpSpPr/>
          <p:nvPr/>
        </p:nvGrpSpPr>
        <p:grpSpPr>
          <a:xfrm>
            <a:off x="7948907" y="630193"/>
            <a:ext cx="3923443" cy="2438315"/>
            <a:chOff x="5855986" y="4899684"/>
            <a:chExt cx="6436248" cy="4245550"/>
          </a:xfrm>
        </p:grpSpPr>
        <p:sp>
          <p:nvSpPr>
            <p:cNvPr id="82" name="Rounded Rectangle 8">
              <a:extLst>
                <a:ext uri="{FF2B5EF4-FFF2-40B4-BE49-F238E27FC236}">
                  <a16:creationId xmlns:a16="http://schemas.microsoft.com/office/drawing/2014/main" id="{EF552D8D-77B5-4454-ACBA-224ACE6E132C}"/>
                </a:ext>
              </a:extLst>
            </p:cNvPr>
            <p:cNvSpPr/>
            <p:nvPr/>
          </p:nvSpPr>
          <p:spPr bwMode="auto">
            <a:xfrm>
              <a:off x="5855986" y="4899684"/>
              <a:ext cx="6436247" cy="4245550"/>
            </a:xfrm>
            <a:prstGeom prst="roundRect">
              <a:avLst>
                <a:gd name="adj" fmla="val 4114"/>
              </a:avLst>
            </a:prstGeom>
            <a:solidFill>
              <a:schemeClr val="tx1"/>
            </a:solidFill>
            <a:ln>
              <a:noFill/>
              <a:headEnd type="none" w="med" len="med"/>
              <a:tailEnd type="none" w="med" len="med"/>
            </a:ln>
            <a:effectLst>
              <a:outerShdw blurRad="50800" dist="38100" dir="8100000" algn="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1"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2">
              <a:extLst>
                <a:ext uri="{FF2B5EF4-FFF2-40B4-BE49-F238E27FC236}">
                  <a16:creationId xmlns:a16="http://schemas.microsoft.com/office/drawing/2014/main" id="{28528FA7-4B1C-4649-B8F0-0ECCDD7A2C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20055"/>
            <a:stretch/>
          </p:blipFill>
          <p:spPr bwMode="auto">
            <a:xfrm>
              <a:off x="6063380" y="5259848"/>
              <a:ext cx="6228854" cy="169545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6BB766E2-441C-4D89-A64C-E6300ADB6623}"/>
                </a:ext>
              </a:extLst>
            </p:cNvPr>
            <p:cNvSpPr/>
            <p:nvPr/>
          </p:nvSpPr>
          <p:spPr bwMode="auto">
            <a:xfrm>
              <a:off x="6768446" y="6080288"/>
              <a:ext cx="2441542" cy="35073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59" name="Text Placeholder 2">
            <a:extLst>
              <a:ext uri="{FF2B5EF4-FFF2-40B4-BE49-F238E27FC236}">
                <a16:creationId xmlns:a16="http://schemas.microsoft.com/office/drawing/2014/main" id="{EF9716FB-CF3C-D34C-9D1A-F610D01AD96F}"/>
              </a:ext>
            </a:extLst>
          </p:cNvPr>
          <p:cNvSpPr txBox="1">
            <a:spLocks/>
          </p:cNvSpPr>
          <p:nvPr/>
        </p:nvSpPr>
        <p:spPr>
          <a:xfrm>
            <a:off x="8004665" y="1980873"/>
            <a:ext cx="3977583" cy="463974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Automatic SQL Server VM registration button enables SQL IaaS Extensions features for all SQL VMs within a given subscription automatically.</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In order to activate this feature for multiple subscriptions, the bulk action script is available.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Activation will require consent of the person who performs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request for customer consent enables to-customer statement in the opt-in that data can’t be used for audit unless the customer agrees: “Microsoft will not use this data for licensing audits without customer’s advance consent.”.</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The SQL IaaS extensions will become active for all SQL Server VMs, and the features of </a:t>
            </a:r>
            <a:r>
              <a:rPr kumimoji="0" lang="en-US" sz="1300" b="0" i="1"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lightweight</a:t>
            </a: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 mode will be activated within 24 hours after the activation.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6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Registering extension in full mode does not require restart of the server.</a:t>
            </a:r>
          </a:p>
        </p:txBody>
      </p:sp>
      <p:sp>
        <p:nvSpPr>
          <p:cNvPr id="5" name="!!Freeform 1668">
            <a:extLst>
              <a:ext uri="{FF2B5EF4-FFF2-40B4-BE49-F238E27FC236}">
                <a16:creationId xmlns:a16="http://schemas.microsoft.com/office/drawing/2014/main" id="{7DE98354-88E8-4DAF-8EEB-EC96CA1D80F6}"/>
              </a:ext>
            </a:extLst>
          </p:cNvPr>
          <p:cNvSpPr>
            <a:spLocks noChangeAspect="1" noEditPoints="1"/>
          </p:cNvSpPr>
          <p:nvPr/>
        </p:nvSpPr>
        <p:spPr bwMode="auto">
          <a:xfrm>
            <a:off x="5736842" y="6167505"/>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3" name="!!Freeform 1668">
            <a:extLst>
              <a:ext uri="{FF2B5EF4-FFF2-40B4-BE49-F238E27FC236}">
                <a16:creationId xmlns:a16="http://schemas.microsoft.com/office/drawing/2014/main" id="{651E9852-DA1E-4416-B775-7E0482324CE5}"/>
              </a:ext>
            </a:extLst>
          </p:cNvPr>
          <p:cNvSpPr>
            <a:spLocks noChangeAspect="1" noEditPoints="1"/>
          </p:cNvSpPr>
          <p:nvPr/>
        </p:nvSpPr>
        <p:spPr bwMode="auto">
          <a:xfrm>
            <a:off x="7001051" y="6152687"/>
            <a:ext cx="246888" cy="246888"/>
          </a:xfrm>
          <a:custGeom>
            <a:avLst/>
            <a:gdLst>
              <a:gd name="T0" fmla="*/ 288 w 718"/>
              <a:gd name="T1" fmla="*/ 477 h 719"/>
              <a:gd name="T2" fmla="*/ 276 w 718"/>
              <a:gd name="T3" fmla="*/ 475 h 719"/>
              <a:gd name="T4" fmla="*/ 196 w 718"/>
              <a:gd name="T5" fmla="*/ 391 h 719"/>
              <a:gd name="T6" fmla="*/ 204 w 718"/>
              <a:gd name="T7" fmla="*/ 380 h 719"/>
              <a:gd name="T8" fmla="*/ 217 w 718"/>
              <a:gd name="T9" fmla="*/ 382 h 719"/>
              <a:gd name="T10" fmla="*/ 506 w 718"/>
              <a:gd name="T11" fmla="*/ 243 h 719"/>
              <a:gd name="T12" fmla="*/ 519 w 718"/>
              <a:gd name="T13" fmla="*/ 247 h 719"/>
              <a:gd name="T14" fmla="*/ 521 w 718"/>
              <a:gd name="T15" fmla="*/ 260 h 719"/>
              <a:gd name="T16" fmla="*/ 341 w 718"/>
              <a:gd name="T17" fmla="*/ 2 h 719"/>
              <a:gd name="T18" fmla="*/ 287 w 718"/>
              <a:gd name="T19" fmla="*/ 8 h 719"/>
              <a:gd name="T20" fmla="*/ 236 w 718"/>
              <a:gd name="T21" fmla="*/ 22 h 719"/>
              <a:gd name="T22" fmla="*/ 188 w 718"/>
              <a:gd name="T23" fmla="*/ 45 h 719"/>
              <a:gd name="T24" fmla="*/ 144 w 718"/>
              <a:gd name="T25" fmla="*/ 72 h 719"/>
              <a:gd name="T26" fmla="*/ 106 w 718"/>
              <a:gd name="T27" fmla="*/ 106 h 719"/>
              <a:gd name="T28" fmla="*/ 71 w 718"/>
              <a:gd name="T29" fmla="*/ 145 h 719"/>
              <a:gd name="T30" fmla="*/ 44 w 718"/>
              <a:gd name="T31" fmla="*/ 189 h 719"/>
              <a:gd name="T32" fmla="*/ 22 w 718"/>
              <a:gd name="T33" fmla="*/ 237 h 719"/>
              <a:gd name="T34" fmla="*/ 7 w 718"/>
              <a:gd name="T35" fmla="*/ 289 h 719"/>
              <a:gd name="T36" fmla="*/ 1 w 718"/>
              <a:gd name="T37" fmla="*/ 342 h 719"/>
              <a:gd name="T38" fmla="*/ 2 w 718"/>
              <a:gd name="T39" fmla="*/ 397 h 719"/>
              <a:gd name="T40" fmla="*/ 12 w 718"/>
              <a:gd name="T41" fmla="*/ 450 h 719"/>
              <a:gd name="T42" fmla="*/ 28 w 718"/>
              <a:gd name="T43" fmla="*/ 501 h 719"/>
              <a:gd name="T44" fmla="*/ 51 w 718"/>
              <a:gd name="T45" fmla="*/ 547 h 719"/>
              <a:gd name="T46" fmla="*/ 82 w 718"/>
              <a:gd name="T47" fmla="*/ 589 h 719"/>
              <a:gd name="T48" fmla="*/ 118 w 718"/>
              <a:gd name="T49" fmla="*/ 627 h 719"/>
              <a:gd name="T50" fmla="*/ 159 w 718"/>
              <a:gd name="T51" fmla="*/ 659 h 719"/>
              <a:gd name="T52" fmla="*/ 204 w 718"/>
              <a:gd name="T53" fmla="*/ 684 h 719"/>
              <a:gd name="T54" fmla="*/ 252 w 718"/>
              <a:gd name="T55" fmla="*/ 704 h 719"/>
              <a:gd name="T56" fmla="*/ 304 w 718"/>
              <a:gd name="T57" fmla="*/ 716 h 719"/>
              <a:gd name="T58" fmla="*/ 360 w 718"/>
              <a:gd name="T59" fmla="*/ 719 h 719"/>
              <a:gd name="T60" fmla="*/ 414 w 718"/>
              <a:gd name="T61" fmla="*/ 716 h 719"/>
              <a:gd name="T62" fmla="*/ 466 w 718"/>
              <a:gd name="T63" fmla="*/ 704 h 719"/>
              <a:gd name="T64" fmla="*/ 515 w 718"/>
              <a:gd name="T65" fmla="*/ 684 h 719"/>
              <a:gd name="T66" fmla="*/ 561 w 718"/>
              <a:gd name="T67" fmla="*/ 659 h 719"/>
              <a:gd name="T68" fmla="*/ 600 w 718"/>
              <a:gd name="T69" fmla="*/ 627 h 719"/>
              <a:gd name="T70" fmla="*/ 637 w 718"/>
              <a:gd name="T71" fmla="*/ 589 h 719"/>
              <a:gd name="T72" fmla="*/ 667 w 718"/>
              <a:gd name="T73" fmla="*/ 547 h 719"/>
              <a:gd name="T74" fmla="*/ 691 w 718"/>
              <a:gd name="T75" fmla="*/ 501 h 719"/>
              <a:gd name="T76" fmla="*/ 707 w 718"/>
              <a:gd name="T77" fmla="*/ 450 h 719"/>
              <a:gd name="T78" fmla="*/ 716 w 718"/>
              <a:gd name="T79" fmla="*/ 397 h 719"/>
              <a:gd name="T80" fmla="*/ 718 w 718"/>
              <a:gd name="T81" fmla="*/ 342 h 719"/>
              <a:gd name="T82" fmla="*/ 712 w 718"/>
              <a:gd name="T83" fmla="*/ 289 h 719"/>
              <a:gd name="T84" fmla="*/ 696 w 718"/>
              <a:gd name="T85" fmla="*/ 237 h 719"/>
              <a:gd name="T86" fmla="*/ 675 w 718"/>
              <a:gd name="T87" fmla="*/ 189 h 719"/>
              <a:gd name="T88" fmla="*/ 647 w 718"/>
              <a:gd name="T89" fmla="*/ 145 h 719"/>
              <a:gd name="T90" fmla="*/ 614 w 718"/>
              <a:gd name="T91" fmla="*/ 106 h 719"/>
              <a:gd name="T92" fmla="*/ 574 w 718"/>
              <a:gd name="T93" fmla="*/ 72 h 719"/>
              <a:gd name="T94" fmla="*/ 531 w 718"/>
              <a:gd name="T95" fmla="*/ 45 h 719"/>
              <a:gd name="T96" fmla="*/ 483 w 718"/>
              <a:gd name="T97" fmla="*/ 22 h 719"/>
              <a:gd name="T98" fmla="*/ 431 w 718"/>
              <a:gd name="T99" fmla="*/ 8 h 719"/>
              <a:gd name="T100" fmla="*/ 377 w 718"/>
              <a:gd name="T101" fmla="*/ 2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18" h="719">
                <a:moveTo>
                  <a:pt x="519" y="263"/>
                </a:moveTo>
                <a:lnTo>
                  <a:pt x="292" y="475"/>
                </a:lnTo>
                <a:lnTo>
                  <a:pt x="288" y="477"/>
                </a:lnTo>
                <a:lnTo>
                  <a:pt x="283" y="479"/>
                </a:lnTo>
                <a:lnTo>
                  <a:pt x="279" y="477"/>
                </a:lnTo>
                <a:lnTo>
                  <a:pt x="276" y="475"/>
                </a:lnTo>
                <a:lnTo>
                  <a:pt x="199" y="400"/>
                </a:lnTo>
                <a:lnTo>
                  <a:pt x="197" y="396"/>
                </a:lnTo>
                <a:lnTo>
                  <a:pt x="196" y="391"/>
                </a:lnTo>
                <a:lnTo>
                  <a:pt x="197" y="387"/>
                </a:lnTo>
                <a:lnTo>
                  <a:pt x="199" y="382"/>
                </a:lnTo>
                <a:lnTo>
                  <a:pt x="204" y="380"/>
                </a:lnTo>
                <a:lnTo>
                  <a:pt x="208" y="379"/>
                </a:lnTo>
                <a:lnTo>
                  <a:pt x="213" y="380"/>
                </a:lnTo>
                <a:lnTo>
                  <a:pt x="217" y="382"/>
                </a:lnTo>
                <a:lnTo>
                  <a:pt x="284" y="450"/>
                </a:lnTo>
                <a:lnTo>
                  <a:pt x="502" y="247"/>
                </a:lnTo>
                <a:lnTo>
                  <a:pt x="506" y="243"/>
                </a:lnTo>
                <a:lnTo>
                  <a:pt x="511" y="243"/>
                </a:lnTo>
                <a:lnTo>
                  <a:pt x="515" y="243"/>
                </a:lnTo>
                <a:lnTo>
                  <a:pt x="519" y="247"/>
                </a:lnTo>
                <a:lnTo>
                  <a:pt x="522" y="251"/>
                </a:lnTo>
                <a:lnTo>
                  <a:pt x="522" y="255"/>
                </a:lnTo>
                <a:lnTo>
                  <a:pt x="521" y="260"/>
                </a:lnTo>
                <a:lnTo>
                  <a:pt x="519" y="263"/>
                </a:lnTo>
                <a:close/>
                <a:moveTo>
                  <a:pt x="360" y="0"/>
                </a:moveTo>
                <a:lnTo>
                  <a:pt x="341" y="2"/>
                </a:lnTo>
                <a:lnTo>
                  <a:pt x="322" y="3"/>
                </a:lnTo>
                <a:lnTo>
                  <a:pt x="304" y="5"/>
                </a:lnTo>
                <a:lnTo>
                  <a:pt x="287" y="8"/>
                </a:lnTo>
                <a:lnTo>
                  <a:pt x="269" y="13"/>
                </a:lnTo>
                <a:lnTo>
                  <a:pt x="252" y="17"/>
                </a:lnTo>
                <a:lnTo>
                  <a:pt x="236" y="22"/>
                </a:lnTo>
                <a:lnTo>
                  <a:pt x="219" y="29"/>
                </a:lnTo>
                <a:lnTo>
                  <a:pt x="204" y="37"/>
                </a:lnTo>
                <a:lnTo>
                  <a:pt x="188" y="45"/>
                </a:lnTo>
                <a:lnTo>
                  <a:pt x="173" y="53"/>
                </a:lnTo>
                <a:lnTo>
                  <a:pt x="159" y="62"/>
                </a:lnTo>
                <a:lnTo>
                  <a:pt x="144" y="72"/>
                </a:lnTo>
                <a:lnTo>
                  <a:pt x="131" y="83"/>
                </a:lnTo>
                <a:lnTo>
                  <a:pt x="118" y="94"/>
                </a:lnTo>
                <a:lnTo>
                  <a:pt x="106" y="106"/>
                </a:lnTo>
                <a:lnTo>
                  <a:pt x="93" y="119"/>
                </a:lnTo>
                <a:lnTo>
                  <a:pt x="82" y="132"/>
                </a:lnTo>
                <a:lnTo>
                  <a:pt x="71" y="145"/>
                </a:lnTo>
                <a:lnTo>
                  <a:pt x="61" y="159"/>
                </a:lnTo>
                <a:lnTo>
                  <a:pt x="51" y="174"/>
                </a:lnTo>
                <a:lnTo>
                  <a:pt x="44" y="189"/>
                </a:lnTo>
                <a:lnTo>
                  <a:pt x="35" y="205"/>
                </a:lnTo>
                <a:lnTo>
                  <a:pt x="28" y="221"/>
                </a:lnTo>
                <a:lnTo>
                  <a:pt x="22" y="237"/>
                </a:lnTo>
                <a:lnTo>
                  <a:pt x="16" y="253"/>
                </a:lnTo>
                <a:lnTo>
                  <a:pt x="12" y="271"/>
                </a:lnTo>
                <a:lnTo>
                  <a:pt x="7" y="289"/>
                </a:lnTo>
                <a:lnTo>
                  <a:pt x="4" y="305"/>
                </a:lnTo>
                <a:lnTo>
                  <a:pt x="2" y="324"/>
                </a:lnTo>
                <a:lnTo>
                  <a:pt x="1" y="342"/>
                </a:lnTo>
                <a:lnTo>
                  <a:pt x="0" y="360"/>
                </a:lnTo>
                <a:lnTo>
                  <a:pt x="1" y="379"/>
                </a:lnTo>
                <a:lnTo>
                  <a:pt x="2" y="397"/>
                </a:lnTo>
                <a:lnTo>
                  <a:pt x="4" y="416"/>
                </a:lnTo>
                <a:lnTo>
                  <a:pt x="7" y="433"/>
                </a:lnTo>
                <a:lnTo>
                  <a:pt x="12" y="450"/>
                </a:lnTo>
                <a:lnTo>
                  <a:pt x="16" y="467"/>
                </a:lnTo>
                <a:lnTo>
                  <a:pt x="22" y="484"/>
                </a:lnTo>
                <a:lnTo>
                  <a:pt x="28" y="501"/>
                </a:lnTo>
                <a:lnTo>
                  <a:pt x="35" y="516"/>
                </a:lnTo>
                <a:lnTo>
                  <a:pt x="44" y="532"/>
                </a:lnTo>
                <a:lnTo>
                  <a:pt x="51" y="547"/>
                </a:lnTo>
                <a:lnTo>
                  <a:pt x="61" y="561"/>
                </a:lnTo>
                <a:lnTo>
                  <a:pt x="71" y="576"/>
                </a:lnTo>
                <a:lnTo>
                  <a:pt x="82" y="589"/>
                </a:lnTo>
                <a:lnTo>
                  <a:pt x="93" y="602"/>
                </a:lnTo>
                <a:lnTo>
                  <a:pt x="106" y="614"/>
                </a:lnTo>
                <a:lnTo>
                  <a:pt x="118" y="627"/>
                </a:lnTo>
                <a:lnTo>
                  <a:pt x="131" y="638"/>
                </a:lnTo>
                <a:lnTo>
                  <a:pt x="144" y="649"/>
                </a:lnTo>
                <a:lnTo>
                  <a:pt x="159" y="659"/>
                </a:lnTo>
                <a:lnTo>
                  <a:pt x="173" y="667"/>
                </a:lnTo>
                <a:lnTo>
                  <a:pt x="188" y="676"/>
                </a:lnTo>
                <a:lnTo>
                  <a:pt x="204" y="684"/>
                </a:lnTo>
                <a:lnTo>
                  <a:pt x="219" y="692"/>
                </a:lnTo>
                <a:lnTo>
                  <a:pt x="236" y="698"/>
                </a:lnTo>
                <a:lnTo>
                  <a:pt x="252" y="704"/>
                </a:lnTo>
                <a:lnTo>
                  <a:pt x="269" y="708"/>
                </a:lnTo>
                <a:lnTo>
                  <a:pt x="287" y="713"/>
                </a:lnTo>
                <a:lnTo>
                  <a:pt x="304" y="716"/>
                </a:lnTo>
                <a:lnTo>
                  <a:pt x="322" y="718"/>
                </a:lnTo>
                <a:lnTo>
                  <a:pt x="341" y="719"/>
                </a:lnTo>
                <a:lnTo>
                  <a:pt x="360" y="719"/>
                </a:lnTo>
                <a:lnTo>
                  <a:pt x="377" y="719"/>
                </a:lnTo>
                <a:lnTo>
                  <a:pt x="396" y="718"/>
                </a:lnTo>
                <a:lnTo>
                  <a:pt x="414" y="716"/>
                </a:lnTo>
                <a:lnTo>
                  <a:pt x="431" y="713"/>
                </a:lnTo>
                <a:lnTo>
                  <a:pt x="449" y="708"/>
                </a:lnTo>
                <a:lnTo>
                  <a:pt x="466" y="704"/>
                </a:lnTo>
                <a:lnTo>
                  <a:pt x="483" y="698"/>
                </a:lnTo>
                <a:lnTo>
                  <a:pt x="499" y="692"/>
                </a:lnTo>
                <a:lnTo>
                  <a:pt x="515" y="684"/>
                </a:lnTo>
                <a:lnTo>
                  <a:pt x="531" y="676"/>
                </a:lnTo>
                <a:lnTo>
                  <a:pt x="545" y="667"/>
                </a:lnTo>
                <a:lnTo>
                  <a:pt x="561" y="659"/>
                </a:lnTo>
                <a:lnTo>
                  <a:pt x="574" y="649"/>
                </a:lnTo>
                <a:lnTo>
                  <a:pt x="588" y="638"/>
                </a:lnTo>
                <a:lnTo>
                  <a:pt x="600" y="627"/>
                </a:lnTo>
                <a:lnTo>
                  <a:pt x="614" y="614"/>
                </a:lnTo>
                <a:lnTo>
                  <a:pt x="626" y="602"/>
                </a:lnTo>
                <a:lnTo>
                  <a:pt x="637" y="589"/>
                </a:lnTo>
                <a:lnTo>
                  <a:pt x="647" y="576"/>
                </a:lnTo>
                <a:lnTo>
                  <a:pt x="658" y="561"/>
                </a:lnTo>
                <a:lnTo>
                  <a:pt x="667" y="547"/>
                </a:lnTo>
                <a:lnTo>
                  <a:pt x="675" y="532"/>
                </a:lnTo>
                <a:lnTo>
                  <a:pt x="683" y="516"/>
                </a:lnTo>
                <a:lnTo>
                  <a:pt x="691" y="501"/>
                </a:lnTo>
                <a:lnTo>
                  <a:pt x="696" y="484"/>
                </a:lnTo>
                <a:lnTo>
                  <a:pt x="702" y="467"/>
                </a:lnTo>
                <a:lnTo>
                  <a:pt x="707" y="450"/>
                </a:lnTo>
                <a:lnTo>
                  <a:pt x="712" y="433"/>
                </a:lnTo>
                <a:lnTo>
                  <a:pt x="714" y="416"/>
                </a:lnTo>
                <a:lnTo>
                  <a:pt x="716" y="397"/>
                </a:lnTo>
                <a:lnTo>
                  <a:pt x="718" y="379"/>
                </a:lnTo>
                <a:lnTo>
                  <a:pt x="718" y="360"/>
                </a:lnTo>
                <a:lnTo>
                  <a:pt x="718" y="342"/>
                </a:lnTo>
                <a:lnTo>
                  <a:pt x="716" y="324"/>
                </a:lnTo>
                <a:lnTo>
                  <a:pt x="714" y="305"/>
                </a:lnTo>
                <a:lnTo>
                  <a:pt x="712" y="289"/>
                </a:lnTo>
                <a:lnTo>
                  <a:pt x="707" y="271"/>
                </a:lnTo>
                <a:lnTo>
                  <a:pt x="702" y="253"/>
                </a:lnTo>
                <a:lnTo>
                  <a:pt x="696" y="237"/>
                </a:lnTo>
                <a:lnTo>
                  <a:pt x="691" y="221"/>
                </a:lnTo>
                <a:lnTo>
                  <a:pt x="683" y="205"/>
                </a:lnTo>
                <a:lnTo>
                  <a:pt x="675" y="189"/>
                </a:lnTo>
                <a:lnTo>
                  <a:pt x="667" y="174"/>
                </a:lnTo>
                <a:lnTo>
                  <a:pt x="658" y="159"/>
                </a:lnTo>
                <a:lnTo>
                  <a:pt x="647" y="145"/>
                </a:lnTo>
                <a:lnTo>
                  <a:pt x="637" y="132"/>
                </a:lnTo>
                <a:lnTo>
                  <a:pt x="626" y="119"/>
                </a:lnTo>
                <a:lnTo>
                  <a:pt x="614" y="106"/>
                </a:lnTo>
                <a:lnTo>
                  <a:pt x="600" y="94"/>
                </a:lnTo>
                <a:lnTo>
                  <a:pt x="588" y="83"/>
                </a:lnTo>
                <a:lnTo>
                  <a:pt x="574" y="72"/>
                </a:lnTo>
                <a:lnTo>
                  <a:pt x="561" y="62"/>
                </a:lnTo>
                <a:lnTo>
                  <a:pt x="545" y="53"/>
                </a:lnTo>
                <a:lnTo>
                  <a:pt x="531" y="45"/>
                </a:lnTo>
                <a:lnTo>
                  <a:pt x="515" y="37"/>
                </a:lnTo>
                <a:lnTo>
                  <a:pt x="499" y="29"/>
                </a:lnTo>
                <a:lnTo>
                  <a:pt x="483" y="22"/>
                </a:lnTo>
                <a:lnTo>
                  <a:pt x="466" y="17"/>
                </a:lnTo>
                <a:lnTo>
                  <a:pt x="449" y="13"/>
                </a:lnTo>
                <a:lnTo>
                  <a:pt x="431" y="8"/>
                </a:lnTo>
                <a:lnTo>
                  <a:pt x="414" y="5"/>
                </a:lnTo>
                <a:lnTo>
                  <a:pt x="396" y="3"/>
                </a:lnTo>
                <a:lnTo>
                  <a:pt x="377" y="2"/>
                </a:lnTo>
                <a:lnTo>
                  <a:pt x="360" y="0"/>
                </a:lnTo>
                <a:close/>
              </a:path>
            </a:pathLst>
          </a:custGeom>
          <a:solidFill>
            <a:srgbClr val="70AD47"/>
          </a:solidFill>
          <a:ln>
            <a:noFill/>
          </a:ln>
        </p:spPr>
        <p:txBody>
          <a:bodyPr vert="horz" wrap="square" lIns="91440" tIns="45720" rIns="91440" bIns="45720" numCol="1" anchor="t" anchorCtr="0" compatLnSpc="1">
            <a:prstTxWarp prst="textNoShape">
              <a:avLst/>
            </a:prstTxWarp>
          </a:bodyPr>
          <a:lstStyle/>
          <a:p>
            <a:pPr marL="0" marR="0" lvl="0" indent="0" algn="l" defTabSz="9144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22365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Extensions - Lightweight mode as first step</a:t>
            </a:r>
          </a:p>
        </p:txBody>
      </p:sp>
      <p:graphicFrame>
        <p:nvGraphicFramePr>
          <p:cNvPr id="5" name="Table 4"/>
          <p:cNvGraphicFramePr>
            <a:graphicFrameLocks noGrp="1"/>
          </p:cNvGraphicFramePr>
          <p:nvPr/>
        </p:nvGraphicFramePr>
        <p:xfrm>
          <a:off x="247827" y="901701"/>
          <a:ext cx="11261868" cy="3647186"/>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318288">
                <a:tc>
                  <a:txBody>
                    <a:bodyPr/>
                    <a:lstStyle/>
                    <a:p>
                      <a:pPr>
                        <a:lnSpc>
                          <a:spcPct val="115000"/>
                        </a:lnSpc>
                        <a:spcBef>
                          <a:spcPts val="720"/>
                        </a:spcBef>
                        <a:spcAft>
                          <a:spcPts val="300"/>
                        </a:spcAft>
                      </a:pPr>
                      <a:r>
                        <a:rPr lang="en-US" sz="1600" b="0" u="sng">
                          <a:solidFill>
                            <a:schemeClr val="bg1"/>
                          </a:solidFill>
                          <a:ea typeface="Calibri" panose="020F0502020204030204" pitchFamily="34" charset="0"/>
                          <a:cs typeface="Times New Roman" panose="02020603050405020304" pitchFamily="18" charset="0"/>
                        </a:rPr>
                        <a:t>First step is to enable Lightweight mode only</a:t>
                      </a:r>
                    </a:p>
                  </a:txBody>
                  <a:tcPr marT="91440" marB="91440" anchor="ctr">
                    <a:noFill/>
                  </a:tcPr>
                </a:tc>
                <a:extLst>
                  <a:ext uri="{0D108BD9-81ED-4DB2-BD59-A6C34878D82A}">
                    <a16:rowId xmlns:a16="http://schemas.microsoft.com/office/drawing/2014/main" val="406800025"/>
                  </a:ext>
                </a:extLst>
              </a:tr>
              <a:tr h="2672503">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Lightweight Mode (default): </a:t>
                      </a:r>
                      <a:r>
                        <a:rPr lang="en-US" sz="1300" b="0">
                          <a:solidFill>
                            <a:schemeClr val="bg1"/>
                          </a:solidFill>
                          <a:effectLst/>
                          <a:latin typeface="+mn-lt"/>
                        </a:rPr>
                        <a:t>Enable consent for the DEV, QA and other environments to have better visibility.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Validate: </a:t>
                      </a:r>
                      <a:r>
                        <a:rPr lang="en-US" sz="1300" b="0">
                          <a:solidFill>
                            <a:schemeClr val="bg1"/>
                          </a:solidFill>
                          <a:effectLst/>
                          <a:latin typeface="+mn-lt"/>
                        </a:rPr>
                        <a:t>Observe the environments for the period of 2 weeks,  at the same time review and validate scripts that can automate auto registration for bulk numbers.  Identify candidate subscription for production enablement (still in the lightweight mode only).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Enable lightweight in staging and production: </a:t>
                      </a:r>
                      <a:r>
                        <a:rPr lang="en-US" sz="1300" b="0">
                          <a:solidFill>
                            <a:schemeClr val="bg1"/>
                          </a:solidFill>
                          <a:effectLst/>
                          <a:latin typeface="+mn-lt"/>
                        </a:rPr>
                        <a:t>Using script, enable auto registration on the list of given subscriptions. The enablement will take up to 24 hours to register all SQL instances. Address any issues.</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Reporting: </a:t>
                      </a:r>
                      <a:r>
                        <a:rPr lang="en-US" sz="1300" b="0">
                          <a:solidFill>
                            <a:schemeClr val="bg1"/>
                          </a:solidFill>
                          <a:effectLst/>
                          <a:latin typeface="+mn-lt"/>
                        </a:rPr>
                        <a:t>Incorporate information about SQL Server licenses, editions for better visibility. </a:t>
                      </a:r>
                    </a:p>
                    <a:p>
                      <a:pPr marL="171450" marR="0" lvl="0" indent="-171450">
                        <a:spcBef>
                          <a:spcPts val="600"/>
                        </a:spcBef>
                        <a:spcAft>
                          <a:spcPts val="0"/>
                        </a:spcAft>
                        <a:buClr>
                          <a:schemeClr val="accent1"/>
                        </a:buClr>
                        <a:buFont typeface="Wingdings" panose="05000000000000000000" pitchFamily="2" charset="2"/>
                        <a:buChar char="§"/>
                      </a:pPr>
                      <a:endParaRPr lang="en-US" sz="1300" b="0">
                        <a:solidFill>
                          <a:schemeClr val="bg1"/>
                        </a:solidFill>
                        <a:effectLst/>
                        <a:latin typeface="+mn-lt"/>
                      </a:endParaRPr>
                    </a:p>
                    <a:p>
                      <a:pPr marL="0" marR="0" lvl="0" indent="0">
                        <a:spcBef>
                          <a:spcPts val="600"/>
                        </a:spcBef>
                        <a:spcAft>
                          <a:spcPts val="0"/>
                        </a:spcAft>
                        <a:buClr>
                          <a:schemeClr val="accent1"/>
                        </a:buClr>
                        <a:buFont typeface="Wingdings" panose="05000000000000000000" pitchFamily="2" charset="2"/>
                        <a:buNone/>
                      </a:pPr>
                      <a:r>
                        <a:rPr lang="en-US" sz="1300" b="0">
                          <a:solidFill>
                            <a:schemeClr val="bg1"/>
                          </a:solidFill>
                          <a:effectLst/>
                          <a:latin typeface="+mn-lt"/>
                        </a:rPr>
                        <a:t>Upon successful completion of the first step,  </a:t>
                      </a:r>
                      <a:r>
                        <a:rPr lang="en-US" sz="1300" b="0">
                          <a:solidFill>
                            <a:srgbClr val="C00000"/>
                          </a:solidFill>
                          <a:effectLst/>
                          <a:latin typeface="+mn-lt"/>
                        </a:rPr>
                        <a:t>your organization </a:t>
                      </a:r>
                      <a:r>
                        <a:rPr lang="en-US" sz="1300" b="0">
                          <a:solidFill>
                            <a:schemeClr val="bg1"/>
                          </a:solidFill>
                          <a:effectLst/>
                          <a:latin typeface="+mn-lt"/>
                        </a:rPr>
                        <a:t>will immediately realize value of the SQL IaaS extensions by understating the real estate of SQL VMs, leveraging AHB benefits, ability to access SQL configuration management in a consistent PaaS like way. </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a:solidFill>
                            <a:schemeClr val="bg1"/>
                          </a:solidFill>
                          <a:effectLst/>
                          <a:latin typeface="+mn-lt"/>
                        </a:rPr>
                        <a:t>As </a:t>
                      </a:r>
                      <a:r>
                        <a:rPr lang="en-US" sz="1300" b="0">
                          <a:solidFill>
                            <a:srgbClr val="C00000"/>
                          </a:solidFill>
                          <a:effectLst/>
                          <a:latin typeface="+mn-lt"/>
                        </a:rPr>
                        <a:t>your organization </a:t>
                      </a:r>
                      <a:r>
                        <a:rPr lang="en-US" sz="1300" b="0">
                          <a:solidFill>
                            <a:schemeClr val="bg1"/>
                          </a:solidFill>
                          <a:effectLst/>
                          <a:latin typeface="+mn-lt"/>
                        </a:rPr>
                        <a:t>will complete enablement of the lightweight mode across all subscriptions, the planning and implementation of the second phase “Full Mode” could be taking place. </a:t>
                      </a:r>
                      <a:r>
                        <a:rPr lang="en-US" sz="1300" b="0" kern="1200">
                          <a:solidFill>
                            <a:schemeClr val="bg1"/>
                          </a:solidFill>
                          <a:effectLst/>
                          <a:latin typeface="+mn-lt"/>
                          <a:ea typeface="+mn-ea"/>
                          <a:cs typeface="+mn-cs"/>
                        </a:rPr>
                        <a:t>Moving from lightweight mode to full mode will require manual or scripted enablement of the Full Mode for each of the registered SQL server VM instance. Registering extension in full mode does not require SQL server restart.</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graphicFrame>
        <p:nvGraphicFramePr>
          <p:cNvPr id="8" name="Table 7">
            <a:extLst>
              <a:ext uri="{FF2B5EF4-FFF2-40B4-BE49-F238E27FC236}">
                <a16:creationId xmlns:a16="http://schemas.microsoft.com/office/drawing/2014/main" id="{CB9AEC83-647D-4A83-91F8-422B94F66F52}"/>
              </a:ext>
            </a:extLst>
          </p:cNvPr>
          <p:cNvGraphicFramePr>
            <a:graphicFrameLocks noGrp="1"/>
          </p:cNvGraphicFramePr>
          <p:nvPr/>
        </p:nvGraphicFramePr>
        <p:xfrm>
          <a:off x="247827" y="4664279"/>
          <a:ext cx="11261868" cy="1833626"/>
        </p:xfrm>
        <a:graphic>
          <a:graphicData uri="http://schemas.openxmlformats.org/drawingml/2006/table">
            <a:tbl>
              <a:tblPr firstRow="1" firstCol="1" bandRow="1">
                <a:tableStyleId>{69012ECD-51FC-41F1-AA8D-1B2483CD663E}</a:tableStyleId>
              </a:tblPr>
              <a:tblGrid>
                <a:gridCol w="11261868">
                  <a:extLst>
                    <a:ext uri="{9D8B030D-6E8A-4147-A177-3AD203B41FA5}">
                      <a16:colId xmlns:a16="http://schemas.microsoft.com/office/drawing/2014/main" val="831846081"/>
                    </a:ext>
                  </a:extLst>
                </a:gridCol>
              </a:tblGrid>
              <a:tr h="0">
                <a:tc>
                  <a:txBody>
                    <a:bodyPr/>
                    <a:lstStyle/>
                    <a:p>
                      <a:pPr>
                        <a:lnSpc>
                          <a:spcPct val="115000"/>
                        </a:lnSpc>
                        <a:spcBef>
                          <a:spcPts val="720"/>
                        </a:spcBef>
                        <a:spcAft>
                          <a:spcPts val="300"/>
                        </a:spcAft>
                      </a:pPr>
                      <a:r>
                        <a:rPr lang="en-US" sz="1400" b="0">
                          <a:solidFill>
                            <a:schemeClr val="bg1"/>
                          </a:solidFill>
                          <a:ea typeface="Calibri" panose="020F0502020204030204" pitchFamily="34" charset="0"/>
                          <a:cs typeface="Times New Roman" panose="02020603050405020304" pitchFamily="18" charset="0"/>
                        </a:rPr>
                        <a:t> </a:t>
                      </a:r>
                      <a:r>
                        <a:rPr lang="en-US" sz="1600" b="0" u="sng">
                          <a:solidFill>
                            <a:schemeClr val="bg1"/>
                          </a:solidFill>
                          <a:ea typeface="Calibri" panose="020F0502020204030204" pitchFamily="34" charset="0"/>
                          <a:cs typeface="Times New Roman" panose="02020603050405020304" pitchFamily="18" charset="0"/>
                        </a:rPr>
                        <a:t>Azure SQL IaaS Extensions - single and bulk registration</a:t>
                      </a:r>
                    </a:p>
                  </a:txBody>
                  <a:tcPr marT="91440" marB="91440" anchor="ctr">
                    <a:noFill/>
                  </a:tcPr>
                </a:tc>
                <a:extLst>
                  <a:ext uri="{0D108BD9-81ED-4DB2-BD59-A6C34878D82A}">
                    <a16:rowId xmlns:a16="http://schemas.microsoft.com/office/drawing/2014/main" val="406800025"/>
                  </a:ext>
                </a:extLst>
              </a:tr>
              <a:tr h="1166301">
                <a:tc>
                  <a:txBody>
                    <a:bodyPr/>
                    <a:lstStyle/>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r>
                        <a:rPr lang="en-US" sz="1300" b="0" kern="1200">
                          <a:solidFill>
                            <a:schemeClr val="bg1"/>
                          </a:solidFill>
                          <a:effectLst/>
                          <a:latin typeface="+mn-lt"/>
                          <a:ea typeface="+mn-ea"/>
                          <a:cs typeface="+mn-cs"/>
                        </a:rPr>
                        <a:t>There are multiple additional options how SQL Azure VM Extensions could be registered. </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Automatic registration for multiple subscriptions could be done by leveraging PowerShell script (provided)</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Single VM registration is also available via Azure Portal or Azure CLI/PowerShell</a:t>
                      </a:r>
                    </a:p>
                    <a:p>
                      <a:pPr marL="285750" marR="0" lvl="0" indent="-2857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0" kern="1200">
                          <a:solidFill>
                            <a:schemeClr val="bg1"/>
                          </a:solidFill>
                          <a:effectLst/>
                          <a:latin typeface="+mn-lt"/>
                          <a:ea typeface="+mn-ea"/>
                          <a:cs typeface="+mn-cs"/>
                        </a:rPr>
                        <a:t>If it is required to reinstall or unregister extension, it could be done via Azure Portal or Azure CLI/Azure PowerShell scripts for a single VM or bulk</a:t>
                      </a:r>
                    </a:p>
                    <a:p>
                      <a:pPr marL="0" marR="0" lvl="0" indent="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None/>
                        <a:tabLst/>
                        <a:defRPr/>
                      </a:pPr>
                      <a:endParaRPr lang="en-US" sz="1300" b="0" kern="1200">
                        <a:solidFill>
                          <a:schemeClr val="bg1"/>
                        </a:solidFill>
                        <a:effectLst/>
                        <a:latin typeface="+mn-lt"/>
                        <a:ea typeface="+mn-ea"/>
                        <a:cs typeface="+mn-cs"/>
                      </a:endParaRP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9075304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5544A05-5A18-BCFE-523C-08C6A7250D5A}"/>
              </a:ext>
            </a:extLst>
          </p:cNvPr>
          <p:cNvPicPr>
            <a:picLocks noChangeAspect="1"/>
          </p:cNvPicPr>
          <p:nvPr/>
        </p:nvPicPr>
        <p:blipFill>
          <a:blip r:embed="rId3"/>
          <a:stretch>
            <a:fillRect/>
          </a:stretch>
        </p:blipFill>
        <p:spPr>
          <a:xfrm>
            <a:off x="0" y="452656"/>
            <a:ext cx="12192000" cy="5160836"/>
          </a:xfrm>
          <a:prstGeom prst="rect">
            <a:avLst/>
          </a:prstGeom>
        </p:spPr>
      </p:pic>
    </p:spTree>
    <p:extLst>
      <p:ext uri="{BB962C8B-B14F-4D97-AF65-F5344CB8AC3E}">
        <p14:creationId xmlns:p14="http://schemas.microsoft.com/office/powerpoint/2010/main" val="376713972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883F568-26AA-DEBC-25FF-A4E3374FF124}"/>
              </a:ext>
            </a:extLst>
          </p:cNvPr>
          <p:cNvPicPr>
            <a:picLocks noChangeAspect="1"/>
          </p:cNvPicPr>
          <p:nvPr/>
        </p:nvPicPr>
        <p:blipFill>
          <a:blip r:embed="rId3"/>
          <a:stretch>
            <a:fillRect/>
          </a:stretch>
        </p:blipFill>
        <p:spPr>
          <a:xfrm>
            <a:off x="3953143" y="3276644"/>
            <a:ext cx="4285714" cy="1095238"/>
          </a:xfrm>
          <a:prstGeom prst="rect">
            <a:avLst/>
          </a:prstGeom>
        </p:spPr>
      </p:pic>
      <p:pic>
        <p:nvPicPr>
          <p:cNvPr id="10" name="Picture 9">
            <a:extLst>
              <a:ext uri="{FF2B5EF4-FFF2-40B4-BE49-F238E27FC236}">
                <a16:creationId xmlns:a16="http://schemas.microsoft.com/office/drawing/2014/main" id="{532B3AC0-B5B4-D878-6DD9-E231A6770CF5}"/>
              </a:ext>
            </a:extLst>
          </p:cNvPr>
          <p:cNvPicPr>
            <a:picLocks noChangeAspect="1"/>
          </p:cNvPicPr>
          <p:nvPr/>
        </p:nvPicPr>
        <p:blipFill>
          <a:blip r:embed="rId4"/>
          <a:stretch>
            <a:fillRect/>
          </a:stretch>
        </p:blipFill>
        <p:spPr>
          <a:xfrm>
            <a:off x="5095629" y="1295400"/>
            <a:ext cx="2000741" cy="1624602"/>
          </a:xfrm>
          <a:prstGeom prst="rect">
            <a:avLst/>
          </a:prstGeom>
        </p:spPr>
      </p:pic>
    </p:spTree>
    <p:extLst>
      <p:ext uri="{BB962C8B-B14F-4D97-AF65-F5344CB8AC3E}">
        <p14:creationId xmlns:p14="http://schemas.microsoft.com/office/powerpoint/2010/main" val="3464187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247827" y="143678"/>
            <a:ext cx="11514636" cy="758022"/>
          </a:xfrm>
        </p:spPr>
        <p:txBody>
          <a:bodyPr>
            <a:normAutofit/>
          </a:bodyPr>
          <a:lstStyle/>
          <a:p>
            <a:r>
              <a:rPr lang="en-US" sz="3200" spc="0">
                <a:solidFill>
                  <a:schemeClr val="bg1"/>
                </a:solidFill>
                <a:latin typeface="Segoe UI Semibold" panose="020B0702040204020203" pitchFamily="34" charset="0"/>
                <a:ea typeface="Segoe UI Semilight" charset="0"/>
                <a:cs typeface="Segoe UI Semibold" panose="020B0702040204020203" pitchFamily="34" charset="0"/>
              </a:rPr>
              <a:t>SQL Server IaaS Agent Extension benefits</a:t>
            </a:r>
          </a:p>
        </p:txBody>
      </p:sp>
      <p:graphicFrame>
        <p:nvGraphicFramePr>
          <p:cNvPr id="5" name="Table 4"/>
          <p:cNvGraphicFramePr>
            <a:graphicFrameLocks noGrp="1"/>
          </p:cNvGraphicFramePr>
          <p:nvPr/>
        </p:nvGraphicFramePr>
        <p:xfrm>
          <a:off x="247827" y="901700"/>
          <a:ext cx="11472396" cy="5654963"/>
        </p:xfrm>
        <a:graphic>
          <a:graphicData uri="http://schemas.openxmlformats.org/drawingml/2006/table">
            <a:tbl>
              <a:tblPr firstRow="1" firstCol="1" bandRow="1">
                <a:tableStyleId>{69012ECD-51FC-41F1-AA8D-1B2483CD663E}</a:tableStyleId>
              </a:tblPr>
              <a:tblGrid>
                <a:gridCol w="2868099">
                  <a:extLst>
                    <a:ext uri="{9D8B030D-6E8A-4147-A177-3AD203B41FA5}">
                      <a16:colId xmlns:a16="http://schemas.microsoft.com/office/drawing/2014/main" val="831846081"/>
                    </a:ext>
                  </a:extLst>
                </a:gridCol>
                <a:gridCol w="2868099">
                  <a:extLst>
                    <a:ext uri="{9D8B030D-6E8A-4147-A177-3AD203B41FA5}">
                      <a16:colId xmlns:a16="http://schemas.microsoft.com/office/drawing/2014/main" val="4095786058"/>
                    </a:ext>
                  </a:extLst>
                </a:gridCol>
                <a:gridCol w="2868099">
                  <a:extLst>
                    <a:ext uri="{9D8B030D-6E8A-4147-A177-3AD203B41FA5}">
                      <a16:colId xmlns:a16="http://schemas.microsoft.com/office/drawing/2014/main" val="1480184477"/>
                    </a:ext>
                  </a:extLst>
                </a:gridCol>
                <a:gridCol w="2868099">
                  <a:extLst>
                    <a:ext uri="{9D8B030D-6E8A-4147-A177-3AD203B41FA5}">
                      <a16:colId xmlns:a16="http://schemas.microsoft.com/office/drawing/2014/main" val="3893899648"/>
                    </a:ext>
                  </a:extLst>
                </a:gridCol>
              </a:tblGrid>
              <a:tr h="789832">
                <a:tc gridSpan="4">
                  <a:txBody>
                    <a:bodyPr/>
                    <a:lstStyle/>
                    <a:p>
                      <a:pPr>
                        <a:lnSpc>
                          <a:spcPct val="115000"/>
                        </a:lnSpc>
                        <a:spcBef>
                          <a:spcPts val="720"/>
                        </a:spcBef>
                        <a:spcAft>
                          <a:spcPts val="300"/>
                        </a:spcAft>
                      </a:pPr>
                      <a:r>
                        <a:rPr lang="en-US" sz="1400" b="1">
                          <a:solidFill>
                            <a:schemeClr val="bg1"/>
                          </a:solidFill>
                          <a:ea typeface="Calibri" panose="020F0502020204030204" pitchFamily="34" charset="0"/>
                          <a:cs typeface="Times New Roman" panose="02020603050405020304" pitchFamily="18" charset="0"/>
                        </a:rPr>
                        <a:t>For customers: </a:t>
                      </a:r>
                      <a:r>
                        <a:rPr lang="en-US" sz="1400" b="0">
                          <a:solidFill>
                            <a:schemeClr val="bg1"/>
                          </a:solidFill>
                          <a:ea typeface="Calibri" panose="020F0502020204030204" pitchFamily="34" charset="0"/>
                          <a:cs typeface="Times New Roman" panose="02020603050405020304" pitchFamily="18" charset="0"/>
                        </a:rPr>
                        <a:t>SQL Server on Azure Virtual Machines saves money and simplifies management of security, high availability, and storage administration </a:t>
                      </a:r>
                      <a:endParaRPr lang="en-US" sz="1400" b="0">
                        <a:solidFill>
                          <a:schemeClr val="bg1"/>
                        </a:solidFill>
                        <a:highlight>
                          <a:srgbClr val="000000"/>
                        </a:highlight>
                        <a:ea typeface="Calibri" panose="020F0502020204030204" pitchFamily="34" charset="0"/>
                        <a:cs typeface="Times New Roman" panose="02020603050405020304" pitchFamily="18" charset="0"/>
                      </a:endParaRPr>
                    </a:p>
                  </a:txBody>
                  <a:tcPr marT="91440" marB="91440" anchor="ctr">
                    <a:solidFill>
                      <a:schemeClr val="tx2"/>
                    </a:solidFill>
                  </a:tcPr>
                </a:tc>
                <a:tc hMerge="1">
                  <a:txBody>
                    <a:bodyPr/>
                    <a:lstStyle/>
                    <a:p>
                      <a:pPr marL="0" marR="0">
                        <a:lnSpc>
                          <a:spcPct val="115000"/>
                        </a:lnSpc>
                        <a:spcBef>
                          <a:spcPts val="720"/>
                        </a:spcBef>
                        <a:spcAft>
                          <a:spcPts val="300"/>
                        </a:spcAft>
                      </a:pPr>
                      <a:endParaRPr lang="en-US" sz="1000" b="0">
                        <a:effectLst/>
                        <a:latin typeface="+mn-lt"/>
                        <a:ea typeface="Calibri" panose="020F0502020204030204" pitchFamily="34" charset="0"/>
                        <a:cs typeface="Times New Roman" panose="02020603050405020304" pitchFamily="18" charset="0"/>
                      </a:endParaRPr>
                    </a:p>
                  </a:txBody>
                  <a:tcPr marT="91440" marB="9144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tc hMerge="1">
                  <a:txBody>
                    <a:bodyPr/>
                    <a:lstStyle/>
                    <a:p>
                      <a:pPr marL="0" marR="0">
                        <a:lnSpc>
                          <a:spcPct val="115000"/>
                        </a:lnSpc>
                        <a:spcBef>
                          <a:spcPts val="720"/>
                        </a:spcBef>
                        <a:spcAft>
                          <a:spcPts val="300"/>
                        </a:spcAft>
                      </a:pPr>
                      <a:endParaRPr lang="en-US" sz="1300" b="0">
                        <a:effectLst/>
                        <a:latin typeface="+mn-lt"/>
                        <a:ea typeface="Calibri" panose="020F0502020204030204" pitchFamily="34" charset="0"/>
                        <a:cs typeface="Times New Roman" panose="02020603050405020304" pitchFamily="18" charset="0"/>
                      </a:endParaRPr>
                    </a:p>
                  </a:txBody>
                  <a:tcPr marL="29156" marR="29156" marT="0" marB="0"/>
                </a:tc>
                <a:extLst>
                  <a:ext uri="{0D108BD9-81ED-4DB2-BD59-A6C34878D82A}">
                    <a16:rowId xmlns:a16="http://schemas.microsoft.com/office/drawing/2014/main" val="406800025"/>
                  </a:ext>
                </a:extLst>
              </a:tr>
              <a:tr h="549667">
                <a:tc>
                  <a:txBody>
                    <a:bodyPr/>
                    <a:lstStyle/>
                    <a:p>
                      <a:pPr marL="0" marR="0" indent="0" algn="ctr">
                        <a:spcBef>
                          <a:spcPts val="300"/>
                        </a:spcBef>
                        <a:spcAft>
                          <a:spcPts val="300"/>
                        </a:spcAft>
                      </a:pPr>
                      <a:r>
                        <a:rPr lang="en-US" sz="1300" b="1">
                          <a:solidFill>
                            <a:schemeClr val="bg1"/>
                          </a:solidFill>
                          <a:effectLst/>
                          <a:latin typeface="+mn-lt"/>
                        </a:rPr>
                        <a:t>Optimize cost</a:t>
                      </a:r>
                    </a:p>
                  </a:txBody>
                  <a:tcPr marT="91440" marB="91440"/>
                </a:tc>
                <a:tc>
                  <a:txBody>
                    <a:bodyPr/>
                    <a:lstStyle/>
                    <a:p>
                      <a:pPr marL="0" marR="0" indent="0" algn="ctr">
                        <a:spcBef>
                          <a:spcPts val="300"/>
                        </a:spcBef>
                        <a:spcAft>
                          <a:spcPts val="300"/>
                        </a:spcAft>
                      </a:pPr>
                      <a:r>
                        <a:rPr lang="en-US" sz="1300" b="1">
                          <a:solidFill>
                            <a:schemeClr val="bg1"/>
                          </a:solidFill>
                          <a:effectLst/>
                          <a:latin typeface="+mn-lt"/>
                        </a:rPr>
                        <a:t>Enhance Security</a:t>
                      </a:r>
                      <a:endParaRPr lang="en-US" sz="1300" b="1">
                        <a:solidFill>
                          <a:schemeClr val="bg1"/>
                        </a:solidFill>
                        <a:effectLst/>
                        <a:latin typeface="+mn-lt"/>
                        <a:ea typeface="Times New Roman" panose="02020603050405020304" pitchFamily="18" charset="0"/>
                        <a:cs typeface="Times New Roman" panose="02020603050405020304" pitchFamily="18" charset="0"/>
                      </a:endParaRPr>
                    </a:p>
                  </a:txBody>
                  <a:tcPr marT="91440" marB="91440"/>
                </a:tc>
                <a:tc>
                  <a:txBody>
                    <a:bodyPr/>
                    <a:lstStyle/>
                    <a:p>
                      <a:pPr algn="ctr">
                        <a:buNone/>
                      </a:pPr>
                      <a:r>
                        <a:rPr lang="en-US" sz="1300" b="1" strike="noStrike" kern="1200">
                          <a:solidFill>
                            <a:schemeClr val="bg1"/>
                          </a:solidFill>
                          <a:effectLst/>
                          <a:latin typeface="+mn-lt"/>
                          <a:ea typeface="+mn-ea"/>
                          <a:cs typeface="+mn-cs"/>
                        </a:rPr>
                        <a:t>Boost uptime</a:t>
                      </a:r>
                    </a:p>
                  </a:txBody>
                  <a:tcPr marT="91440" marB="91440"/>
                </a:tc>
                <a:tc>
                  <a:txBody>
                    <a:bodyPr/>
                    <a:lstStyle/>
                    <a:p>
                      <a:pPr marL="0" marR="0" lvl="0" indent="0" algn="ctr" defTabSz="914049" rtl="0" eaLnBrk="1" fontAlgn="auto" latinLnBrk="0" hangingPunct="1">
                        <a:lnSpc>
                          <a:spcPct val="100000"/>
                        </a:lnSpc>
                        <a:spcBef>
                          <a:spcPts val="0"/>
                        </a:spcBef>
                        <a:spcAft>
                          <a:spcPts val="2400"/>
                        </a:spcAft>
                        <a:buClrTx/>
                        <a:buSzTx/>
                        <a:buFontTx/>
                        <a:buNone/>
                        <a:tabLst/>
                        <a:defRPr/>
                      </a:pPr>
                      <a:r>
                        <a:rPr lang="en-US" sz="1300" b="1" kern="1200" noProof="0">
                          <a:solidFill>
                            <a:schemeClr val="bg1"/>
                          </a:solidFill>
                          <a:effectLst/>
                          <a:latin typeface="+mn-lt"/>
                          <a:ea typeface="+mn-ea"/>
                          <a:cs typeface="+mn-cs"/>
                        </a:rPr>
                        <a:t>Simplify management</a:t>
                      </a:r>
                    </a:p>
                  </a:txBody>
                  <a:tcPr marT="91440" marB="91440"/>
                </a:tc>
                <a:extLst>
                  <a:ext uri="{0D108BD9-81ED-4DB2-BD59-A6C34878D82A}">
                    <a16:rowId xmlns:a16="http://schemas.microsoft.com/office/drawing/2014/main" val="2101793259"/>
                  </a:ext>
                </a:extLst>
              </a:tr>
              <a:tr h="1133849">
                <a:tc>
                  <a:txBody>
                    <a:bodyPr/>
                    <a:lstStyle/>
                    <a:p>
                      <a:pPr marL="182880" marR="0" indent="0">
                        <a:spcBef>
                          <a:spcPts val="300"/>
                        </a:spcBef>
                        <a:spcAft>
                          <a:spcPts val="300"/>
                        </a:spcAft>
                      </a:pPr>
                      <a:r>
                        <a:rPr lang="en-US" sz="1300" b="0">
                          <a:solidFill>
                            <a:schemeClr val="bg1"/>
                          </a:solidFill>
                          <a:effectLst/>
                        </a:rPr>
                        <a:t>See all your SQL Server on Azure VMs in one location, convert between license types, and save by paying only for what you use.</a:t>
                      </a:r>
                      <a:endParaRPr lang="en-US" sz="1300" b="0">
                        <a:solidFill>
                          <a:schemeClr val="bg1"/>
                        </a:solidFill>
                        <a:effectLst/>
                        <a:latin typeface="+mn-lt"/>
                        <a:ea typeface="Times New Roman" panose="02020603050405020304" pitchFamily="18" charset="0"/>
                        <a:cs typeface="Times New Roman" panose="02020603050405020304" pitchFamily="18" charset="0"/>
                      </a:endParaRPr>
                    </a:p>
                  </a:txBody>
                  <a:tcPr marT="91440" marB="0"/>
                </a:tc>
                <a:tc>
                  <a:txBody>
                    <a:bodyPr/>
                    <a:lstStyle/>
                    <a:p>
                      <a:pPr marL="182880" marR="0"/>
                      <a:r>
                        <a:rPr lang="en-US" sz="1300" kern="1200">
                          <a:solidFill>
                            <a:schemeClr val="bg1"/>
                          </a:solidFill>
                          <a:effectLst/>
                        </a:rPr>
                        <a:t>Manage security patching and easily implement encryption features </a:t>
                      </a:r>
                      <a:r>
                        <a:rPr lang="en-US" sz="1300">
                          <a:solidFill>
                            <a:schemeClr val="bg1"/>
                          </a:solidFill>
                          <a:effectLst/>
                        </a:rPr>
                        <a:t>for better security and compliance. </a:t>
                      </a:r>
                      <a:endParaRPr lang="en-US" sz="1300" b="0" kern="1200">
                        <a:solidFill>
                          <a:schemeClr val="bg1"/>
                        </a:solidFill>
                        <a:effectLst/>
                        <a:latin typeface="+mn-lt"/>
                        <a:ea typeface="+mn-ea"/>
                        <a:cs typeface="+mn-cs"/>
                      </a:endParaRPr>
                    </a:p>
                  </a:txBody>
                  <a:tcPr marT="91440" marB="0"/>
                </a:tc>
                <a:tc>
                  <a:txBody>
                    <a:bodyPr/>
                    <a:lstStyle/>
                    <a:p>
                      <a:pPr marL="182880" marR="0" lvl="0" indent="0" algn="l" defTabSz="914400" rtl="0" eaLnBrk="1" fontAlgn="auto" latinLnBrk="0" hangingPunct="1">
                        <a:lnSpc>
                          <a:spcPct val="100000"/>
                        </a:lnSpc>
                        <a:spcBef>
                          <a:spcPts val="0"/>
                        </a:spcBef>
                        <a:spcAft>
                          <a:spcPts val="0"/>
                        </a:spcAft>
                        <a:buClrTx/>
                        <a:buSzTx/>
                        <a:buFontTx/>
                        <a:buNone/>
                        <a:tabLst/>
                        <a:defRPr/>
                      </a:pPr>
                      <a:r>
                        <a:rPr lang="en-US" sz="1300">
                          <a:solidFill>
                            <a:schemeClr val="bg1"/>
                          </a:solidFill>
                          <a:effectLst/>
                        </a:rPr>
                        <a:t>Automate backup, easily configure high availability, and take advantage of HA/DR license benefits to enhance business continuity.</a:t>
                      </a:r>
                      <a:endParaRPr lang="en-US" sz="1300" b="0" kern="1200">
                        <a:solidFill>
                          <a:schemeClr val="bg1"/>
                        </a:solidFill>
                        <a:effectLst/>
                        <a:latin typeface="+mn-lt"/>
                        <a:ea typeface="+mn-ea"/>
                        <a:cs typeface="+mn-cs"/>
                      </a:endParaRPr>
                    </a:p>
                  </a:txBody>
                  <a:tcPr marT="91440" marB="0"/>
                </a:tc>
                <a:tc>
                  <a:txBody>
                    <a:bodyPr/>
                    <a:lstStyle/>
                    <a:p>
                      <a:pPr marL="182880" marR="0"/>
                      <a:r>
                        <a:rPr lang="en-US" sz="1300">
                          <a:solidFill>
                            <a:schemeClr val="bg1"/>
                          </a:solidFill>
                          <a:effectLst/>
                        </a:rPr>
                        <a:t>Automatically implement storage best practices and configure your storage settings more optimally for SQL Server.</a:t>
                      </a:r>
                      <a:endParaRPr lang="en-US" sz="1300" b="0">
                        <a:solidFill>
                          <a:schemeClr val="bg1"/>
                        </a:solidFill>
                        <a:effectLst/>
                        <a:latin typeface="+mn-lt"/>
                      </a:endParaRPr>
                    </a:p>
                  </a:txBody>
                  <a:tcPr marT="91440" marB="0"/>
                </a:tc>
                <a:extLst>
                  <a:ext uri="{0D108BD9-81ED-4DB2-BD59-A6C34878D82A}">
                    <a16:rowId xmlns:a16="http://schemas.microsoft.com/office/drawing/2014/main" val="2326357648"/>
                  </a:ext>
                </a:extLst>
              </a:tr>
              <a:tr h="3181615">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Inventory Management: </a:t>
                      </a:r>
                      <a:r>
                        <a:rPr lang="en-US" sz="1300" b="0">
                          <a:solidFill>
                            <a:schemeClr val="bg1"/>
                          </a:solidFill>
                          <a:effectLst/>
                          <a:latin typeface="+mn-lt"/>
                        </a:rPr>
                        <a:t>Counts licenses of different types and helps you understand your data estate. </a:t>
                      </a:r>
                      <a:endParaRPr lang="en-US" sz="1300" b="0" strike="sngStrike">
                        <a:solidFill>
                          <a:schemeClr val="bg1"/>
                        </a:solidFill>
                        <a:effectLst/>
                        <a:latin typeface="+mn-lt"/>
                      </a:endParaRP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Flexible licensing:</a:t>
                      </a:r>
                      <a:r>
                        <a:rPr lang="en-US" sz="1300" b="0">
                          <a:solidFill>
                            <a:schemeClr val="bg1"/>
                          </a:solidFill>
                          <a:effectLst/>
                          <a:latin typeface="+mn-lt"/>
                        </a:rPr>
                        <a:t> Enables immediate conversions between PAYG and Azure Hybrid Benefit (AHB) as well as between Developer and Enterprise edition.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In-place edition updates:</a:t>
                      </a:r>
                      <a:r>
                        <a:rPr lang="en-US" sz="1300" b="0">
                          <a:solidFill>
                            <a:schemeClr val="bg1"/>
                          </a:solidFill>
                          <a:effectLst/>
                          <a:latin typeface="+mn-lt"/>
                        </a:rPr>
                        <a:t> Enables upgrades or downgrades of SQL Server edition for supported upgrade paths with no availability impact. </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Automated Patching: </a:t>
                      </a:r>
                      <a:r>
                        <a:rPr lang="en-US" sz="1300" b="0">
                          <a:solidFill>
                            <a:schemeClr val="bg1"/>
                          </a:solidFill>
                          <a:effectLst/>
                          <a:latin typeface="+mn-lt"/>
                        </a:rPr>
                        <a:t>Automates installation of SQL Server Security updates within customer defined maintenance window.</a:t>
                      </a:r>
                    </a:p>
                    <a:p>
                      <a:pPr marL="171450" marR="0" lvl="0" indent="-171450">
                        <a:spcBef>
                          <a:spcPts val="600"/>
                        </a:spcBef>
                        <a:spcAft>
                          <a:spcPts val="0"/>
                        </a:spcAft>
                        <a:buClr>
                          <a:schemeClr val="accent1"/>
                        </a:buClr>
                        <a:buFont typeface="Wingdings" panose="05000000000000000000" pitchFamily="2" charset="2"/>
                        <a:buChar char="§"/>
                      </a:pPr>
                      <a:r>
                        <a:rPr lang="en-US" sz="1300" b="1">
                          <a:solidFill>
                            <a:schemeClr val="bg1"/>
                          </a:solidFill>
                          <a:effectLst/>
                          <a:latin typeface="+mn-lt"/>
                        </a:rPr>
                        <a:t>Azure Key Vault Integration: </a:t>
                      </a:r>
                      <a:r>
                        <a:rPr lang="en-US" sz="1300" b="0">
                          <a:solidFill>
                            <a:schemeClr val="bg1"/>
                          </a:solidFill>
                          <a:effectLst/>
                          <a:latin typeface="+mn-lt"/>
                        </a:rPr>
                        <a:t>Enables customers to configure Azure Key Vault for the SQL Server instance to leverage Key Vault for Transparent Database Encryption(TDE), Column Level Encryption and Always Encrypted.</a:t>
                      </a:r>
                    </a:p>
                  </a:txBody>
                  <a:tcPr marR="0" marT="91440" marB="0"/>
                </a:tc>
                <a:tc>
                  <a:txBody>
                    <a:bodyPr/>
                    <a:lstStyle/>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backup: </a:t>
                      </a:r>
                      <a:r>
                        <a:rPr lang="en-US" sz="1300" b="0" kern="1200">
                          <a:solidFill>
                            <a:schemeClr val="bg1"/>
                          </a:solidFill>
                          <a:effectLst/>
                          <a:latin typeface="+mn-lt"/>
                          <a:ea typeface="+mn-ea"/>
                          <a:cs typeface="+mn-cs"/>
                        </a:rPr>
                        <a:t>Sets up SQL Server backups with various options. </a:t>
                      </a:r>
                    </a:p>
                    <a:p>
                      <a:pPr marL="171450" marR="0" lvl="0" indent="-171450">
                        <a:spcBef>
                          <a:spcPts val="600"/>
                        </a:spcBef>
                        <a:spcAft>
                          <a:spcPts val="0"/>
                        </a:spcAft>
                        <a:buClr>
                          <a:schemeClr val="accent1"/>
                        </a:buClr>
                        <a:buFont typeface="Wingdings" panose="05000000000000000000" pitchFamily="2" charset="2"/>
                        <a:buChar char="§"/>
                      </a:pPr>
                      <a:r>
                        <a:rPr lang="en-US" sz="1300" b="1" kern="1200">
                          <a:solidFill>
                            <a:schemeClr val="bg1"/>
                          </a:solidFill>
                          <a:effectLst/>
                          <a:latin typeface="+mn-lt"/>
                          <a:ea typeface="+mn-ea"/>
                          <a:cs typeface="+mn-cs"/>
                        </a:rPr>
                        <a:t>Automated high availability configuration: </a:t>
                      </a:r>
                      <a:r>
                        <a:rPr lang="en-US" sz="1300" b="0" kern="1200">
                          <a:solidFill>
                            <a:schemeClr val="bg1"/>
                          </a:solidFill>
                          <a:effectLst/>
                          <a:latin typeface="+mn-lt"/>
                          <a:ea typeface="+mn-ea"/>
                          <a:cs typeface="+mn-cs"/>
                        </a:rPr>
                        <a:t>Enables customers to configure Always On availability groups for SQL Server on virtual machines.</a:t>
                      </a:r>
                    </a:p>
                    <a:p>
                      <a:pPr marL="171450" marR="0" lvl="0" indent="-171450">
                        <a:spcBef>
                          <a:spcPts val="600"/>
                        </a:spcBef>
                        <a:spcAft>
                          <a:spcPts val="0"/>
                        </a:spcAft>
                        <a:buClr>
                          <a:schemeClr val="accent1"/>
                        </a:buClr>
                        <a:buFont typeface="Wingdings" panose="05000000000000000000" pitchFamily="2" charset="2"/>
                        <a:buChar char="§"/>
                      </a:pPr>
                      <a:r>
                        <a:rPr lang="en-US" sz="1300" b="1" u="none" kern="1200">
                          <a:solidFill>
                            <a:schemeClr val="bg1"/>
                          </a:solidFill>
                          <a:effectLst/>
                          <a:latin typeface="+mn-lt"/>
                          <a:ea typeface="+mn-ea"/>
                          <a:cs typeface="+mn-cs"/>
                        </a:rPr>
                        <a:t>Disaster Recovery license type: </a:t>
                      </a:r>
                      <a:r>
                        <a:rPr lang="en-US" sz="1300" b="0" u="none" kern="1200">
                          <a:solidFill>
                            <a:schemeClr val="bg1"/>
                          </a:solidFill>
                          <a:effectLst/>
                          <a:latin typeface="+mn-lt"/>
                          <a:ea typeface="+mn-ea"/>
                          <a:cs typeface="+mn-cs"/>
                          <a:hlinkClick r:id="rId3">
                            <a:extLst>
                              <a:ext uri="{A12FA001-AC4F-418D-AE19-62706E023703}">
                                <ahyp:hlinkClr xmlns:ahyp="http://schemas.microsoft.com/office/drawing/2018/hyperlinkcolor" val="tx"/>
                              </a:ext>
                            </a:extLst>
                          </a:hlinkClick>
                        </a:rPr>
                        <a:t>Leverage SQL Server HA/DR Software Assurance benefits</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in Azure</a:t>
                      </a:r>
                      <a:r>
                        <a:rPr lang="en-US" sz="1300" b="1" u="none" kern="1200">
                          <a:solidFill>
                            <a:schemeClr val="bg1"/>
                          </a:solidFill>
                          <a:effectLst/>
                          <a:latin typeface="+mn-lt"/>
                          <a:ea typeface="+mn-ea"/>
                          <a:cs typeface="+mn-cs"/>
                        </a:rPr>
                        <a:t>. </a:t>
                      </a:r>
                      <a:r>
                        <a:rPr lang="en-US" sz="1300" b="0" u="none" kern="1200">
                          <a:solidFill>
                            <a:schemeClr val="bg1"/>
                          </a:solidFill>
                          <a:effectLst/>
                          <a:latin typeface="+mn-lt"/>
                          <a:ea typeface="+mn-ea"/>
                          <a:cs typeface="+mn-cs"/>
                        </a:rPr>
                        <a:t>Enable using Azure as a Disaster Recovery site for your on-premises SQL Server.</a:t>
                      </a:r>
                    </a:p>
                  </a:txBody>
                  <a:tcPr marR="0" marT="91440" marB="0"/>
                </a:tc>
                <a:tc>
                  <a:txBody>
                    <a:bodyPr/>
                    <a:lstStyle/>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Automated storage management: </a:t>
                      </a:r>
                      <a:r>
                        <a:rPr lang="en-US" sz="1300" b="0">
                          <a:solidFill>
                            <a:schemeClr val="bg1"/>
                          </a:solidFill>
                          <a:effectLst/>
                          <a:latin typeface="+mn-lt"/>
                        </a:rPr>
                        <a:t> Simplifies storage configuration while setting up the virtual machine using pre-configured storage. </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kern="1200">
                          <a:solidFill>
                            <a:schemeClr val="bg1"/>
                          </a:solidFill>
                          <a:effectLst/>
                          <a:latin typeface="+mn-lt"/>
                          <a:ea typeface="+mn-ea"/>
                          <a:cs typeface="+mn-cs"/>
                        </a:rPr>
                        <a:t>Centralized administration: </a:t>
                      </a:r>
                      <a:r>
                        <a:rPr lang="en-US" sz="1300" b="0" kern="1200">
                          <a:solidFill>
                            <a:schemeClr val="bg1"/>
                          </a:solidFill>
                          <a:effectLst/>
                          <a:latin typeface="+mn-lt"/>
                          <a:ea typeface="+mn-ea"/>
                          <a:cs typeface="+mn-cs"/>
                        </a:rPr>
                        <a:t>Easily manages your SQL VM and SQL PaaS deployments from one central location.</a:t>
                      </a:r>
                    </a:p>
                    <a:p>
                      <a:pPr marL="171450" marR="0" lvl="0" indent="-171450" algn="l" defTabSz="914400" rtl="0" eaLnBrk="1" fontAlgn="auto" latinLnBrk="0" hangingPunct="1">
                        <a:lnSpc>
                          <a:spcPct val="100000"/>
                        </a:lnSpc>
                        <a:spcBef>
                          <a:spcPts val="600"/>
                        </a:spcBef>
                        <a:spcAft>
                          <a:spcPts val="0"/>
                        </a:spcAft>
                        <a:buClr>
                          <a:schemeClr val="accent1"/>
                        </a:buClr>
                        <a:buSzTx/>
                        <a:buFont typeface="Wingdings" panose="05000000000000000000" pitchFamily="2" charset="2"/>
                        <a:buChar char="§"/>
                        <a:tabLst/>
                        <a:defRPr/>
                      </a:pPr>
                      <a:r>
                        <a:rPr lang="en-US" sz="1300" b="1">
                          <a:solidFill>
                            <a:schemeClr val="bg1"/>
                          </a:solidFill>
                          <a:effectLst/>
                          <a:latin typeface="+mn-lt"/>
                        </a:rPr>
                        <a:t>Implement best practices:</a:t>
                      </a:r>
                      <a:r>
                        <a:rPr lang="en-US" sz="1300" b="0">
                          <a:solidFill>
                            <a:schemeClr val="bg1"/>
                          </a:solidFill>
                          <a:effectLst/>
                          <a:latin typeface="+mn-lt"/>
                        </a:rPr>
                        <a:t> Enables you to deploy SQL Server with pre-configured best practices.</a:t>
                      </a:r>
                    </a:p>
                  </a:txBody>
                  <a:tcPr marR="0" marT="91440" marB="0"/>
                </a:tc>
                <a:extLst>
                  <a:ext uri="{0D108BD9-81ED-4DB2-BD59-A6C34878D82A}">
                    <a16:rowId xmlns:a16="http://schemas.microsoft.com/office/drawing/2014/main" val="3101377600"/>
                  </a:ext>
                </a:extLst>
              </a:tr>
            </a:tbl>
          </a:graphicData>
        </a:graphic>
      </p:graphicFrame>
    </p:spTree>
    <p:extLst>
      <p:ext uri="{BB962C8B-B14F-4D97-AF65-F5344CB8AC3E}">
        <p14:creationId xmlns:p14="http://schemas.microsoft.com/office/powerpoint/2010/main" val="2481611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BA99DC-617E-8290-A26A-CFB19D568F41}"/>
              </a:ext>
            </a:extLst>
          </p:cNvPr>
          <p:cNvPicPr>
            <a:picLocks noChangeAspect="1"/>
          </p:cNvPicPr>
          <p:nvPr/>
        </p:nvPicPr>
        <p:blipFill>
          <a:blip r:embed="rId3"/>
          <a:stretch>
            <a:fillRect/>
          </a:stretch>
        </p:blipFill>
        <p:spPr>
          <a:xfrm>
            <a:off x="25400" y="533400"/>
            <a:ext cx="12192000" cy="6091734"/>
          </a:xfrm>
          <a:prstGeom prst="rect">
            <a:avLst/>
          </a:prstGeom>
        </p:spPr>
      </p:pic>
    </p:spTree>
    <p:extLst>
      <p:ext uri="{BB962C8B-B14F-4D97-AF65-F5344CB8AC3E}">
        <p14:creationId xmlns:p14="http://schemas.microsoft.com/office/powerpoint/2010/main" val="37272951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DFFC024-449E-82BF-5A01-14600F87868D}"/>
              </a:ext>
            </a:extLst>
          </p:cNvPr>
          <p:cNvPicPr>
            <a:picLocks noChangeAspect="1"/>
          </p:cNvPicPr>
          <p:nvPr/>
        </p:nvPicPr>
        <p:blipFill>
          <a:blip r:embed="rId3"/>
          <a:stretch>
            <a:fillRect/>
          </a:stretch>
        </p:blipFill>
        <p:spPr>
          <a:xfrm>
            <a:off x="11545" y="3806367"/>
            <a:ext cx="12192000" cy="3051633"/>
          </a:xfrm>
          <a:prstGeom prst="rect">
            <a:avLst/>
          </a:prstGeom>
        </p:spPr>
      </p:pic>
      <p:pic>
        <p:nvPicPr>
          <p:cNvPr id="12" name="Picture 11">
            <a:extLst>
              <a:ext uri="{FF2B5EF4-FFF2-40B4-BE49-F238E27FC236}">
                <a16:creationId xmlns:a16="http://schemas.microsoft.com/office/drawing/2014/main" id="{D9BDC6D4-B60E-D4AC-6BCB-2E15C4CDD387}"/>
              </a:ext>
            </a:extLst>
          </p:cNvPr>
          <p:cNvPicPr>
            <a:picLocks noChangeAspect="1"/>
          </p:cNvPicPr>
          <p:nvPr/>
        </p:nvPicPr>
        <p:blipFill>
          <a:blip r:embed="rId4"/>
          <a:stretch>
            <a:fillRect/>
          </a:stretch>
        </p:blipFill>
        <p:spPr>
          <a:xfrm>
            <a:off x="0" y="649890"/>
            <a:ext cx="12192000" cy="3156477"/>
          </a:xfrm>
          <a:prstGeom prst="rect">
            <a:avLst/>
          </a:prstGeom>
        </p:spPr>
      </p:pic>
      <p:sp>
        <p:nvSpPr>
          <p:cNvPr id="2" name="TextBox 1">
            <a:extLst>
              <a:ext uri="{FF2B5EF4-FFF2-40B4-BE49-F238E27FC236}">
                <a16:creationId xmlns:a16="http://schemas.microsoft.com/office/drawing/2014/main" id="{360F9E9F-A13B-64BB-1719-18123E63F677}"/>
              </a:ext>
            </a:extLst>
          </p:cNvPr>
          <p:cNvSpPr txBox="1"/>
          <p:nvPr/>
        </p:nvSpPr>
        <p:spPr>
          <a:xfrm>
            <a:off x="25400" y="-56465"/>
            <a:ext cx="7899400"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Automate SQL best practices assessment</a:t>
            </a:r>
          </a:p>
        </p:txBody>
      </p:sp>
    </p:spTree>
    <p:extLst>
      <p:ext uri="{BB962C8B-B14F-4D97-AF65-F5344CB8AC3E}">
        <p14:creationId xmlns:p14="http://schemas.microsoft.com/office/powerpoint/2010/main" val="7039235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8145F7-8D32-A9BD-8C76-71EA143622E4}"/>
              </a:ext>
            </a:extLst>
          </p:cNvPr>
          <p:cNvSpPr txBox="1"/>
          <p:nvPr/>
        </p:nvSpPr>
        <p:spPr>
          <a:xfrm>
            <a:off x="223665" y="157882"/>
            <a:ext cx="7396335"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One view for all your SQL resources</a:t>
            </a:r>
          </a:p>
        </p:txBody>
      </p:sp>
      <p:pic>
        <p:nvPicPr>
          <p:cNvPr id="4" name="Picture 3">
            <a:extLst>
              <a:ext uri="{FF2B5EF4-FFF2-40B4-BE49-F238E27FC236}">
                <a16:creationId xmlns:a16="http://schemas.microsoft.com/office/drawing/2014/main" id="{382CA0D3-156C-EF0F-7F16-5EADC5263D47}"/>
              </a:ext>
            </a:extLst>
          </p:cNvPr>
          <p:cNvPicPr>
            <a:picLocks noChangeAspect="1"/>
          </p:cNvPicPr>
          <p:nvPr/>
        </p:nvPicPr>
        <p:blipFill>
          <a:blip r:embed="rId3"/>
          <a:stretch>
            <a:fillRect/>
          </a:stretch>
        </p:blipFill>
        <p:spPr>
          <a:xfrm>
            <a:off x="0" y="1695480"/>
            <a:ext cx="12192000" cy="3467040"/>
          </a:xfrm>
          <a:prstGeom prst="rect">
            <a:avLst/>
          </a:prstGeom>
        </p:spPr>
      </p:pic>
    </p:spTree>
    <p:extLst>
      <p:ext uri="{BB962C8B-B14F-4D97-AF65-F5344CB8AC3E}">
        <p14:creationId xmlns:p14="http://schemas.microsoft.com/office/powerpoint/2010/main" val="73528661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C9FBE1-AD8A-7E24-8874-D0B915883298}"/>
              </a:ext>
            </a:extLst>
          </p:cNvPr>
          <p:cNvPicPr>
            <a:picLocks noChangeAspect="1"/>
          </p:cNvPicPr>
          <p:nvPr/>
        </p:nvPicPr>
        <p:blipFill>
          <a:blip r:embed="rId3"/>
          <a:stretch>
            <a:fillRect/>
          </a:stretch>
        </p:blipFill>
        <p:spPr>
          <a:xfrm>
            <a:off x="1981200" y="864466"/>
            <a:ext cx="7738619" cy="5993534"/>
          </a:xfrm>
          <a:prstGeom prst="rect">
            <a:avLst/>
          </a:prstGeom>
        </p:spPr>
      </p:pic>
      <p:sp>
        <p:nvSpPr>
          <p:cNvPr id="2" name="TextBox 1">
            <a:extLst>
              <a:ext uri="{FF2B5EF4-FFF2-40B4-BE49-F238E27FC236}">
                <a16:creationId xmlns:a16="http://schemas.microsoft.com/office/drawing/2014/main" id="{E06882B0-099F-C979-1CCC-402B39E38E79}"/>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Automated Backups</a:t>
            </a:r>
          </a:p>
        </p:txBody>
      </p:sp>
    </p:spTree>
    <p:extLst>
      <p:ext uri="{BB962C8B-B14F-4D97-AF65-F5344CB8AC3E}">
        <p14:creationId xmlns:p14="http://schemas.microsoft.com/office/powerpoint/2010/main" val="2692198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DE8C9C-3006-2579-9DD1-787E7801D9B1}"/>
              </a:ext>
            </a:extLst>
          </p:cNvPr>
          <p:cNvPicPr>
            <a:picLocks noChangeAspect="1"/>
          </p:cNvPicPr>
          <p:nvPr/>
        </p:nvPicPr>
        <p:blipFill>
          <a:blip r:embed="rId3"/>
          <a:stretch>
            <a:fillRect/>
          </a:stretch>
        </p:blipFill>
        <p:spPr>
          <a:xfrm>
            <a:off x="1600200" y="1371600"/>
            <a:ext cx="8248072" cy="5068092"/>
          </a:xfrm>
          <a:prstGeom prst="rect">
            <a:avLst/>
          </a:prstGeom>
        </p:spPr>
      </p:pic>
      <p:sp>
        <p:nvSpPr>
          <p:cNvPr id="2" name="TextBox 1">
            <a:extLst>
              <a:ext uri="{FF2B5EF4-FFF2-40B4-BE49-F238E27FC236}">
                <a16:creationId xmlns:a16="http://schemas.microsoft.com/office/drawing/2014/main" id="{EE1251C0-CB90-B6AA-3BD1-0172261ACE53}"/>
              </a:ext>
            </a:extLst>
          </p:cNvPr>
          <p:cNvSpPr txBox="1"/>
          <p:nvPr/>
        </p:nvSpPr>
        <p:spPr>
          <a:xfrm>
            <a:off x="223665" y="157882"/>
            <a:ext cx="5469783" cy="683264"/>
          </a:xfrm>
          <a:prstGeom prst="rect">
            <a:avLst/>
          </a:prstGeom>
          <a:noFill/>
        </p:spPr>
        <p:txBody>
          <a:bodyPr wrap="square" lIns="182880" tIns="146304" rIns="182880" bIns="146304" rtlCol="0">
            <a:spAutoFit/>
          </a:bodyPr>
          <a:lstStyle/>
          <a:p>
            <a:pPr>
              <a:lnSpc>
                <a:spcPct val="90000"/>
              </a:lnSpc>
              <a:spcAft>
                <a:spcPts val="600"/>
              </a:spcAft>
            </a:pPr>
            <a:r>
              <a:rPr lang="en-US" sz="2800" b="1" dirty="0">
                <a:solidFill>
                  <a:schemeClr val="bg2"/>
                </a:solidFill>
              </a:rPr>
              <a:t>Change license types</a:t>
            </a:r>
          </a:p>
        </p:txBody>
      </p:sp>
    </p:spTree>
    <p:extLst>
      <p:ext uri="{BB962C8B-B14F-4D97-AF65-F5344CB8AC3E}">
        <p14:creationId xmlns:p14="http://schemas.microsoft.com/office/powerpoint/2010/main" val="3580567553"/>
      </p:ext>
    </p:extLst>
  </p:cSld>
  <p:clrMapOvr>
    <a:masterClrMapping/>
  </p:clrMapOvr>
  <p:transition>
    <p:fade/>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3.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6.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7.xml><?xml version="1.0" encoding="utf-8"?>
<a:theme xmlns:a="http://schemas.openxmlformats.org/drawingml/2006/main" name="2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C86B46921C629419CF2A9C1D6A83165" ma:contentTypeVersion="16" ma:contentTypeDescription="Create a new document." ma:contentTypeScope="" ma:versionID="3b415a4c6e95cfbf76f2c9f1f3b7f488">
  <xsd:schema xmlns:xsd="http://www.w3.org/2001/XMLSchema" xmlns:xs="http://www.w3.org/2001/XMLSchema" xmlns:p="http://schemas.microsoft.com/office/2006/metadata/properties" xmlns:ns1="http://schemas.microsoft.com/sharepoint/v3" xmlns:ns2="e0706ad5-ed19-41f7-a0ef-035818d679d5" xmlns:ns3="07e1d6ff-a822-4981-8f0c-4889b963e45b" xmlns:ns4="230e9df3-be65-4c73-a93b-d1236ebd677e" targetNamespace="http://schemas.microsoft.com/office/2006/metadata/properties" ma:root="true" ma:fieldsID="2f678bc626c8c303205433688bc1658b" ns1:_="" ns2:_="" ns3:_="" ns4:_="">
    <xsd:import namespace="http://schemas.microsoft.com/sharepoint/v3"/>
    <xsd:import namespace="e0706ad5-ed19-41f7-a0ef-035818d679d5"/>
    <xsd:import namespace="07e1d6ff-a822-4981-8f0c-4889b963e45b"/>
    <xsd:import namespace="230e9df3-be65-4c73-a93b-d1236ebd677e"/>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lcf76f155ced4ddcb4097134ff3c332f" minOccurs="0"/>
                <xsd:element ref="ns4:TaxCatchAll" minOccurs="0"/>
                <xsd:element ref="ns3:MediaServiceOCR" minOccurs="0"/>
                <xsd:element ref="ns3:MediaServiceGenerationTime" minOccurs="0"/>
                <xsd:element ref="ns3: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06ad5-ed19-41f7-a0ef-035818d679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e1d6ff-a822-4981-8f0c-4889b963e45b"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f46ff23e-588a-4e72-8e26-da541f0eb9c5}" ma:internalName="TaxCatchAll" ma:showField="CatchAllData" ma:web="e0706ad5-ed19-41f7-a0ef-035818d679d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07e1d6ff-a822-4981-8f0c-4889b963e45b">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BB88FC7-DD0A-4D1B-A526-B629503C423C}">
  <ds:schemaRefs>
    <ds:schemaRef ds:uri="http://schemas.microsoft.com/sharepoint/v3/contenttype/forms"/>
  </ds:schemaRefs>
</ds:datastoreItem>
</file>

<file path=customXml/itemProps2.xml><?xml version="1.0" encoding="utf-8"?>
<ds:datastoreItem xmlns:ds="http://schemas.openxmlformats.org/officeDocument/2006/customXml" ds:itemID="{D3B7B264-4A6D-4B85-B0DB-3AD8E0294CBD}">
  <ds:schemaRefs>
    <ds:schemaRef ds:uri="07e1d6ff-a822-4981-8f0c-4889b963e45b"/>
    <ds:schemaRef ds:uri="230e9df3-be65-4c73-a93b-d1236ebd677e"/>
    <ds:schemaRef ds:uri="e0706ad5-ed19-41f7-a0ef-035818d679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148A965-EC17-4568-9479-F3936397BE99}">
  <ds:schemaRefs>
    <ds:schemaRef ds:uri="http://schemas.microsoft.com/sharepoint/v3"/>
    <ds:schemaRef ds:uri="230e9df3-be65-4c73-a93b-d1236ebd677e"/>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07e1d6ff-a822-4981-8f0c-4889b963e45b"/>
    <ds:schemaRef ds:uri="http://www.w3.org/XML/1998/namespace"/>
    <ds:schemaRef ds:uri="http://purl.org/dc/terms/"/>
    <ds:schemaRef ds:uri="e0706ad5-ed19-41f7-a0ef-035818d679d5"/>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1903</TotalTime>
  <Words>1747</Words>
  <Application>Microsoft Office PowerPoint</Application>
  <PresentationFormat>Widescreen</PresentationFormat>
  <Paragraphs>140</Paragraphs>
  <Slides>18</Slides>
  <Notes>17</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18</vt:i4>
      </vt:variant>
    </vt:vector>
  </HeadingPairs>
  <TitlesOfParts>
    <vt:vector size="36" baseType="lpstr">
      <vt:lpstr>Arial</vt:lpstr>
      <vt:lpstr>Calibri</vt:lpstr>
      <vt:lpstr>Calibri Light</vt:lpstr>
      <vt:lpstr>Consolas</vt:lpstr>
      <vt:lpstr>inherit</vt:lpstr>
      <vt:lpstr>Segoe UI</vt:lpstr>
      <vt:lpstr>Segoe UI Light</vt:lpstr>
      <vt:lpstr>Segoe UI Semibold</vt:lpstr>
      <vt:lpstr>Segoe UI Semilight</vt:lpstr>
      <vt:lpstr>SegoeUI</vt:lpstr>
      <vt:lpstr>Wingdings</vt:lpstr>
      <vt:lpstr>office theme</vt:lpstr>
      <vt:lpstr>Microsoft 365 PPT Template - 2018</vt:lpstr>
      <vt:lpstr>1_WHITE TEMPLATE</vt:lpstr>
      <vt:lpstr>White Template</vt:lpstr>
      <vt:lpstr>Black Template</vt:lpstr>
      <vt:lpstr>1_Microsoft 365 PPT Template - 2018</vt:lpstr>
      <vt:lpstr>2_Microsoft 365 PPT Template - 2018</vt:lpstr>
      <vt:lpstr>Advantages of enabling the SQL IaaS extension</vt:lpstr>
      <vt:lpstr>PowerPoint Presentation</vt:lpstr>
      <vt:lpstr>PowerPoint Presentation</vt:lpstr>
      <vt:lpstr>SQL Server IaaS Agent Extension benefits</vt:lpstr>
      <vt:lpstr>PowerPoint Presentation</vt:lpstr>
      <vt:lpstr>PowerPoint Presentation</vt:lpstr>
      <vt:lpstr>PowerPoint Presentation</vt:lpstr>
      <vt:lpstr>PowerPoint Presentation</vt:lpstr>
      <vt:lpstr>PowerPoint Presentation</vt:lpstr>
      <vt:lpstr>PowerPoint Presentation</vt:lpstr>
      <vt:lpstr>Get security recommendations right in your SQLVM blade </vt:lpstr>
      <vt:lpstr>PowerPoint Presentation</vt:lpstr>
      <vt:lpstr>Enabling these features</vt:lpstr>
      <vt:lpstr>PowerPoint Presentation</vt:lpstr>
      <vt:lpstr>PowerPoint Presentation</vt:lpstr>
      <vt:lpstr>PowerPoint Presentation</vt:lpstr>
      <vt:lpstr>PowerPoint Presentation</vt:lpstr>
      <vt:lpstr>SQL Server IaaS Extensions - Lightweight mode as first step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SQL Server VM Automation with SQL Server IaaS Extensions</dc:title>
  <dc:creator>Sergey Khimchenko</dc:creator>
  <cp:lastModifiedBy>Kirby Repko</cp:lastModifiedBy>
  <cp:revision>2</cp:revision>
  <dcterms:created xsi:type="dcterms:W3CDTF">2020-11-23T22:03:46Z</dcterms:created>
  <dcterms:modified xsi:type="dcterms:W3CDTF">2023-01-17T17:59:35Z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0x010100CC86B46921C629419CF2A9C1D6A83165</vt:lpwstr>
  </property>
</Properties>
</file>